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webextensions/webextension2.xml" ContentType="application/vnd.ms-office.webextensio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webextensions/webextension3.xml" ContentType="application/vnd.ms-office.webextension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webextensions/webextension4.xml" ContentType="application/vnd.ms-office.webextension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4"/>
  </p:sldMasterIdLst>
  <p:notesMasterIdLst>
    <p:notesMasterId r:id="rId25"/>
  </p:notesMasterIdLst>
  <p:sldIdLst>
    <p:sldId id="292" r:id="rId5"/>
    <p:sldId id="331" r:id="rId6"/>
    <p:sldId id="293" r:id="rId7"/>
    <p:sldId id="329" r:id="rId8"/>
    <p:sldId id="283" r:id="rId9"/>
    <p:sldId id="333" r:id="rId10"/>
    <p:sldId id="340" r:id="rId11"/>
    <p:sldId id="328" r:id="rId12"/>
    <p:sldId id="330" r:id="rId13"/>
    <p:sldId id="327" r:id="rId14"/>
    <p:sldId id="332" r:id="rId15"/>
    <p:sldId id="341" r:id="rId16"/>
    <p:sldId id="298" r:id="rId17"/>
    <p:sldId id="334" r:id="rId18"/>
    <p:sldId id="335" r:id="rId19"/>
    <p:sldId id="337" r:id="rId20"/>
    <p:sldId id="338" r:id="rId21"/>
    <p:sldId id="299" r:id="rId22"/>
    <p:sldId id="284" r:id="rId23"/>
    <p:sldId id="285" r:id="rId24"/>
  </p:sldIdLst>
  <p:sldSz cx="18288000" cy="10287000"/>
  <p:notesSz cx="7102475" cy="93884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BCECC3AD-7358-4579-9CB7-4DE6519D59D1}">
          <p14:sldIdLst/>
        </p14:section>
        <p14:section name="Ma présentation" id="{DEE283F2-3CB3-F14F-B338-6C145DFB2289}">
          <p14:sldIdLst>
            <p14:sldId id="292"/>
            <p14:sldId id="331"/>
            <p14:sldId id="293"/>
            <p14:sldId id="329"/>
            <p14:sldId id="283"/>
            <p14:sldId id="333"/>
            <p14:sldId id="340"/>
            <p14:sldId id="328"/>
            <p14:sldId id="330"/>
            <p14:sldId id="327"/>
            <p14:sldId id="332"/>
            <p14:sldId id="341"/>
            <p14:sldId id="298"/>
            <p14:sldId id="334"/>
            <p14:sldId id="335"/>
            <p14:sldId id="337"/>
            <p14:sldId id="338"/>
            <p14:sldId id="299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15EF69-1AF6-AD79-EF2F-B3A96E5EA758}" name="Marie Seye" initials="MS" userId="S::marie.seye@umontreal.ca::a4cbf18b-cb47-416a-a101-067a6443ed72" providerId="AD"/>
  <p188:author id="{39D5397B-B17F-03B0-5B28-B195DD3F4137}" name="Gabrielle Girard" initials="GG" userId="S::gabrielle.girard.4@umontreal.ca::40c81234-0124-4a7d-8147-1903409846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13A"/>
    <a:srgbClr val="006BB6"/>
    <a:srgbClr val="C5CAD3"/>
    <a:srgbClr val="B3B2B2"/>
    <a:srgbClr val="9C7829"/>
    <a:srgbClr val="CCE7FC"/>
    <a:srgbClr val="EDBDAD"/>
    <a:srgbClr val="6E9F85"/>
    <a:srgbClr val="5959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D8035D-75CE-6B45-8FA9-74B37E52CDDE}" v="2" dt="2025-06-25T16:26:43.790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2329" autoAdjust="0"/>
  </p:normalViewPr>
  <p:slideViewPr>
    <p:cSldViewPr snapToGrid="0">
      <p:cViewPr varScale="1">
        <p:scale>
          <a:sx n="51" d="100"/>
          <a:sy n="51" d="100"/>
        </p:scale>
        <p:origin x="1496" y="20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Seye" userId="a4cbf18b-cb47-416a-a101-067a6443ed72" providerId="ADAL" clId="{2AC114C3-2552-C945-BCC0-6FC747BC2261}"/>
    <pc:docChg chg="custSel addSld modSld">
      <pc:chgData name="Marie Seye" userId="a4cbf18b-cb47-416a-a101-067a6443ed72" providerId="ADAL" clId="{2AC114C3-2552-C945-BCC0-6FC747BC2261}" dt="2025-06-20T20:02:56.986" v="240" actId="1076"/>
      <pc:docMkLst>
        <pc:docMk/>
      </pc:docMkLst>
      <pc:sldChg chg="modSp">
        <pc:chgData name="Marie Seye" userId="a4cbf18b-cb47-416a-a101-067a6443ed72" providerId="ADAL" clId="{2AC114C3-2552-C945-BCC0-6FC747BC2261}" dt="2025-06-20T19:55:48.090" v="124"/>
        <pc:sldMkLst>
          <pc:docMk/>
          <pc:sldMk cId="2413695176" sldId="283"/>
        </pc:sldMkLst>
        <pc:spChg chg="mod">
          <ac:chgData name="Marie Seye" userId="a4cbf18b-cb47-416a-a101-067a6443ed72" providerId="ADAL" clId="{2AC114C3-2552-C945-BCC0-6FC747BC2261}" dt="2025-06-20T19:55:48.090" v="124"/>
          <ac:spMkLst>
            <pc:docMk/>
            <pc:sldMk cId="2413695176" sldId="283"/>
            <ac:spMk id="2" creationId="{89EAE7D8-E20F-A285-5FA0-50DEFF77AF38}"/>
          </ac:spMkLst>
        </pc:spChg>
      </pc:sldChg>
      <pc:sldChg chg="addSp delSp modSp mod modNotesTx">
        <pc:chgData name="Marie Seye" userId="a4cbf18b-cb47-416a-a101-067a6443ed72" providerId="ADAL" clId="{2AC114C3-2552-C945-BCC0-6FC747BC2261}" dt="2025-06-20T20:02:56.986" v="240" actId="1076"/>
        <pc:sldMkLst>
          <pc:docMk/>
          <pc:sldMk cId="218409619" sldId="299"/>
        </pc:sldMkLst>
        <pc:spChg chg="mod">
          <ac:chgData name="Marie Seye" userId="a4cbf18b-cb47-416a-a101-067a6443ed72" providerId="ADAL" clId="{2AC114C3-2552-C945-BCC0-6FC747BC2261}" dt="2025-06-20T20:02:56.986" v="240" actId="1076"/>
          <ac:spMkLst>
            <pc:docMk/>
            <pc:sldMk cId="218409619" sldId="299"/>
            <ac:spMk id="11" creationId="{7B7612DB-595B-76DC-48FB-4CBE26081038}"/>
          </ac:spMkLst>
        </pc:spChg>
        <pc:spChg chg="mod">
          <ac:chgData name="Marie Seye" userId="a4cbf18b-cb47-416a-a101-067a6443ed72" providerId="ADAL" clId="{2AC114C3-2552-C945-BCC0-6FC747BC2261}" dt="2025-06-20T19:58:34.585" v="127" actId="1076"/>
          <ac:spMkLst>
            <pc:docMk/>
            <pc:sldMk cId="218409619" sldId="299"/>
            <ac:spMk id="15" creationId="{073F0169-44F7-C133-EF50-379556CB5C64}"/>
          </ac:spMkLst>
        </pc:spChg>
        <pc:picChg chg="add mod">
          <ac:chgData name="Marie Seye" userId="a4cbf18b-cb47-416a-a101-067a6443ed72" providerId="ADAL" clId="{2AC114C3-2552-C945-BCC0-6FC747BC2261}" dt="2025-06-20T20:02:50.272" v="239" actId="1076"/>
          <ac:picMkLst>
            <pc:docMk/>
            <pc:sldMk cId="218409619" sldId="299"/>
            <ac:picMk id="6" creationId="{70FD42E5-83E5-59B9-3AB9-3247CDD058A5}"/>
          </ac:picMkLst>
        </pc:picChg>
      </pc:sldChg>
      <pc:sldChg chg="modSp mod modNotesTx">
        <pc:chgData name="Marie Seye" userId="a4cbf18b-cb47-416a-a101-067a6443ed72" providerId="ADAL" clId="{2AC114C3-2552-C945-BCC0-6FC747BC2261}" dt="2025-06-20T16:22:29.036" v="107" actId="20577"/>
        <pc:sldMkLst>
          <pc:docMk/>
          <pc:sldMk cId="219999600" sldId="327"/>
        </pc:sldMkLst>
        <pc:spChg chg="mod">
          <ac:chgData name="Marie Seye" userId="a4cbf18b-cb47-416a-a101-067a6443ed72" providerId="ADAL" clId="{2AC114C3-2552-C945-BCC0-6FC747BC2261}" dt="2025-06-20T16:20:38.574" v="45" actId="20577"/>
          <ac:spMkLst>
            <pc:docMk/>
            <pc:sldMk cId="219999600" sldId="327"/>
            <ac:spMk id="2" creationId="{972F7262-206D-B8DC-3C6B-E50EAD8BFC91}"/>
          </ac:spMkLst>
        </pc:spChg>
      </pc:sldChg>
      <pc:sldChg chg="modSp mod">
        <pc:chgData name="Marie Seye" userId="a4cbf18b-cb47-416a-a101-067a6443ed72" providerId="ADAL" clId="{2AC114C3-2552-C945-BCC0-6FC747BC2261}" dt="2025-06-20T17:00:21.579" v="109" actId="20577"/>
        <pc:sldMkLst>
          <pc:docMk/>
          <pc:sldMk cId="278610883" sldId="335"/>
        </pc:sldMkLst>
        <pc:graphicFrameChg chg="modGraphic">
          <ac:chgData name="Marie Seye" userId="a4cbf18b-cb47-416a-a101-067a6443ed72" providerId="ADAL" clId="{2AC114C3-2552-C945-BCC0-6FC747BC2261}" dt="2025-06-20T17:00:21.579" v="109" actId="20577"/>
          <ac:graphicFrameMkLst>
            <pc:docMk/>
            <pc:sldMk cId="278610883" sldId="335"/>
            <ac:graphicFrameMk id="7" creationId="{A2AA8BC8-8C82-FF24-7748-B800E1533723}"/>
          </ac:graphicFrameMkLst>
        </pc:graphicFrameChg>
      </pc:sldChg>
      <pc:sldChg chg="modNotesTx">
        <pc:chgData name="Marie Seye" userId="a4cbf18b-cb47-416a-a101-067a6443ed72" providerId="ADAL" clId="{2AC114C3-2552-C945-BCC0-6FC747BC2261}" dt="2025-06-20T19:09:49.083" v="123" actId="115"/>
        <pc:sldMkLst>
          <pc:docMk/>
          <pc:sldMk cId="1121692057" sldId="340"/>
        </pc:sldMkLst>
      </pc:sldChg>
      <pc:sldChg chg="add">
        <pc:chgData name="Marie Seye" userId="a4cbf18b-cb47-416a-a101-067a6443ed72" providerId="ADAL" clId="{2AC114C3-2552-C945-BCC0-6FC747BC2261}" dt="2025-06-20T19:56:02.260" v="125"/>
        <pc:sldMkLst>
          <pc:docMk/>
          <pc:sldMk cId="1585235023" sldId="341"/>
        </pc:sldMkLst>
      </pc:sldChg>
    </pc:docChg>
  </pc:docChgLst>
  <pc:docChgLst>
    <pc:chgData name="Cedric Joyal" userId="8e1f6715-6132-488d-9189-3f39845de5d4" providerId="ADAL" clId="{4DD8035D-75CE-6B45-8FA9-74B37E52CDDE}"/>
    <pc:docChg chg="modSld">
      <pc:chgData name="Cedric Joyal" userId="8e1f6715-6132-488d-9189-3f39845de5d4" providerId="ADAL" clId="{4DD8035D-75CE-6B45-8FA9-74B37E52CDDE}" dt="2025-06-25T16:26:45.653" v="0" actId="20577"/>
      <pc:docMkLst>
        <pc:docMk/>
      </pc:docMkLst>
      <pc:sldChg chg="modNotesTx">
        <pc:chgData name="Cedric Joyal" userId="8e1f6715-6132-488d-9189-3f39845de5d4" providerId="ADAL" clId="{4DD8035D-75CE-6B45-8FA9-74B37E52CDDE}" dt="2025-06-25T16:26:45.653" v="0" actId="20577"/>
        <pc:sldMkLst>
          <pc:docMk/>
          <pc:sldMk cId="219999600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DD7DB-71DE-4C48-804B-E27D599098FC}" type="datetimeFigureOut">
              <a:rPr lang="fr-CA" smtClean="0"/>
              <a:t>2025-06-25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503D7-E014-4263-A9CA-72A328A671E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098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6827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Présenter oralement l’activité et projeter la </a:t>
            </a:r>
            <a:r>
              <a:rPr lang="fr-FR" b="1" i="1" dirty="0"/>
              <a:t>Fiche apprenante 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="0" i="1" u="sng" dirty="0"/>
              <a:t>https://</a:t>
            </a:r>
            <a:r>
              <a:rPr lang="fr-FR" b="0" i="1" u="sng" dirty="0" err="1"/>
              <a:t>cpu.umontreal.ca</a:t>
            </a:r>
            <a:r>
              <a:rPr lang="fr-FR" b="0" i="1" u="sng" dirty="0"/>
              <a:t>/enseignement-apprentissage/enseigner-</a:t>
            </a:r>
            <a:r>
              <a:rPr lang="fr-FR" b="0" i="1" u="sng" dirty="0" err="1"/>
              <a:t>numerique</a:t>
            </a:r>
            <a:r>
              <a:rPr lang="fr-FR" b="0" i="1" u="sng" dirty="0"/>
              <a:t>/</a:t>
            </a:r>
            <a:r>
              <a:rPr lang="fr-FR" b="0" i="1" u="sng" dirty="0" err="1"/>
              <a:t>ia</a:t>
            </a:r>
            <a:r>
              <a:rPr lang="fr-FR" b="0" i="1" u="sng" dirty="0"/>
              <a:t>/utiliser-</a:t>
            </a:r>
            <a:r>
              <a:rPr lang="fr-FR" b="0" i="1" u="sng" dirty="0" err="1"/>
              <a:t>iag</a:t>
            </a:r>
            <a:r>
              <a:rPr lang="fr-FR" b="0" i="1" u="sng" dirty="0"/>
              <a:t>/#guide-personne-formatrice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Indiquer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4 usages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sélectionnés et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l’outil d’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recommandé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l’activité. Toutefois, informer les personnes participantes que l’usage d’un autre outil d’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possible, à condition qu’il possède les fonctionnalités nécessaires pour réaliser le cas d’usage. </a:t>
            </a:r>
            <a:r>
              <a:rPr lang="fr-F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explication sur la signification des icônes de la barre d’outils, présenté à la page 2 de la fiche d’usage, est essentielle.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  <a:tabLst>
                <a:tab pos="14086800" algn="r"/>
              </a:tabLst>
            </a:pPr>
            <a:r>
              <a:rPr lang="fr-FR" dirty="0"/>
              <a:t>Présenter l’activité : </a:t>
            </a:r>
          </a:p>
          <a:p>
            <a:pPr marL="0" indent="0">
              <a:buNone/>
              <a:tabLst>
                <a:tab pos="14086800" algn="r"/>
              </a:tabLst>
            </a:pPr>
            <a:endParaRPr lang="fr-FR" dirty="0"/>
          </a:p>
          <a:p>
            <a:pPr marL="0" indent="0">
              <a:buNone/>
              <a:tabLst>
                <a:tab pos="14086800" algn="r"/>
              </a:tabLst>
            </a:pPr>
            <a:r>
              <a:rPr lang="fr-FR" dirty="0"/>
              <a:t>« En sous-groupe 	 30 minutes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Vous allez tester un usage en équipe.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FR" sz="1200" dirty="0"/>
              <a:t>Présentez-vous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FR" sz="1200" dirty="0"/>
              <a:t>Lisez le document qui vous est remis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FR" sz="1200" dirty="0"/>
              <a:t>Répartissez les rôles proposés 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fr-FR" sz="1200" dirty="0"/>
              <a:t>Réalisez la Procédure indiquée dans l’usage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</a:pPr>
            <a:r>
              <a:rPr lang="fr-FR" sz="1200" dirty="0"/>
              <a:t>Discutez puis notez dans </a:t>
            </a:r>
            <a:r>
              <a:rPr lang="fr-FR" sz="1200" dirty="0" err="1"/>
              <a:t>Wooclap</a:t>
            </a:r>
            <a:r>
              <a:rPr lang="fr-FR" sz="1200" dirty="0"/>
              <a:t> les avantages et limites que vous identifiez pour vos pratiques. </a:t>
            </a:r>
          </a:p>
          <a:p>
            <a:pPr marL="742950" indent="-7429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</a:pPr>
            <a:endParaRPr lang="fr-FR" sz="1200" dirty="0"/>
          </a:p>
          <a:p>
            <a:pPr marL="0" indent="0">
              <a:buNone/>
              <a:tabLst>
                <a:tab pos="14133600" algn="r"/>
              </a:tabLst>
            </a:pPr>
            <a:endParaRPr lang="fr-FR" dirty="0"/>
          </a:p>
          <a:p>
            <a:pPr marL="0" indent="0">
              <a:buNone/>
              <a:tabLst>
                <a:tab pos="14133600" algn="r"/>
              </a:tabLst>
            </a:pPr>
            <a:r>
              <a:rPr lang="fr-FR" dirty="0"/>
              <a:t>En plénière	25 minutes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À tour de rôle, le ou la porte-parole de chaque équipe présente les avantages et limites identifiés. »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/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Selon le nombre de personnes inscrites, former 4 ou 8 groupes de travail (salles de répartition).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total, 4 cas d’usage seront abordés ; si 8 groupes sont formés, deux groupes travailleront sur le même cas.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S’assurer qu’il n’y a pas de questions avant de lancer l’activité et d’envoyer les personnes participantes dans leur groupe de répartition.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Visiter successivement les groupes pour les accompagner au besoin. </a:t>
            </a:r>
            <a:endParaRPr lang="fr-FR" sz="1200" dirty="0"/>
          </a:p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5428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un retour sur l’expérience vécue et discussion sur les points soulevés.</a:t>
            </a:r>
            <a:r>
              <a:rPr lang="fr-CA" dirty="0">
                <a:effectLst/>
              </a:rPr>
              <a:t> </a:t>
            </a:r>
            <a:endParaRPr lang="fr-FR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1114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Vérifier s’il y a des questions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4307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Expliquer la structure du guide en présentant les différentes composantes de la pratique pédagogique (planification, conception, évaluation et intervention).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6252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BE61-3D20-9715-E900-CCF8563F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1FA0EF40-0F53-70C6-84B3-55222E722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09B42F-E0F6-0F81-1145-AF47E2A2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Présenter brièvement les usages associés à la composante.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Animer une discussion ouverte en répondant aux questions portant sur les usages présentés et approfondir certains usages si nécessaire.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En l’absence de questions, engager la discussion en interrogeant les personnes participantes sur </a:t>
            </a:r>
            <a:r>
              <a:rPr lang="fr-FR" b="1" dirty="0"/>
              <a:t>la faisabilité d’intégrer ces pratiques</a:t>
            </a:r>
            <a:r>
              <a:rPr lang="fr-FR" dirty="0"/>
              <a:t> dans leur contexte ou établissement, les usages qu’ils </a:t>
            </a:r>
            <a:r>
              <a:rPr lang="fr-FR" b="1" dirty="0"/>
              <a:t>envisageraient de tester </a:t>
            </a:r>
            <a:r>
              <a:rPr lang="fr-FR" dirty="0"/>
              <a:t>en priorité, et/ou les inviter à partager leur </a:t>
            </a:r>
            <a:r>
              <a:rPr lang="fr-FR" b="1" dirty="0"/>
              <a:t>perception des avantages et des limites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DC852E-30B9-264E-89F1-FAE4D9581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6400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881A1-185A-4C60-45F6-E7B0159AB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88850981-7F62-EA08-B032-D0B636172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299FB7-693F-43FC-90D4-1C3746484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Présenter brièvement les usages associés à la composante.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Animer une discussion ouverte en répondant aux questions portant sur les usages présentés et approfondir certains usages si nécessaire.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En l’absence de questions, engager la discussion en interrogeant les personnes participantes sur </a:t>
            </a:r>
            <a:r>
              <a:rPr lang="fr-FR" b="1" dirty="0"/>
              <a:t>la faisabilité d’intégrer ces pratiques</a:t>
            </a:r>
            <a:r>
              <a:rPr lang="fr-FR" dirty="0"/>
              <a:t> dans leur contexte ou établissement, les usages qu’ils </a:t>
            </a:r>
            <a:r>
              <a:rPr lang="fr-FR" b="1" dirty="0"/>
              <a:t>envisageraient de tester </a:t>
            </a:r>
            <a:r>
              <a:rPr lang="fr-FR" dirty="0"/>
              <a:t>en priorité, et/ou les inviter à partager leur </a:t>
            </a:r>
            <a:r>
              <a:rPr lang="fr-FR" b="1" dirty="0"/>
              <a:t>perception des avantages et des limites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960B4E-E65F-C20A-B0AE-E8D8E165B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7411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BE61-3D20-9715-E900-CCF8563F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1FA0EF40-0F53-70C6-84B3-55222E722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09B42F-E0F6-0F81-1145-AF47E2A2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Présenter brièvement les usages associés à la composante.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Animer une discussion ouverte en répondant aux questions portant sur les usages présentés et approfondir certains usages si nécessaire.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En l’absence de questions, engager la discussion en interrogeant les personnes participantes sur </a:t>
            </a:r>
            <a:r>
              <a:rPr lang="fr-FR" b="1" dirty="0"/>
              <a:t>la faisabilité d’intégrer ces pratiques</a:t>
            </a:r>
            <a:r>
              <a:rPr lang="fr-FR" dirty="0"/>
              <a:t> dans leur contexte ou établissement, les usages qu’ils </a:t>
            </a:r>
            <a:r>
              <a:rPr lang="fr-FR" b="1" dirty="0"/>
              <a:t>envisageraient de tester </a:t>
            </a:r>
            <a:r>
              <a:rPr lang="fr-FR" dirty="0"/>
              <a:t>en priorité, et/ou les inviter à partager leur </a:t>
            </a:r>
            <a:r>
              <a:rPr lang="fr-FR" b="1" dirty="0"/>
              <a:t>perception des avantages et des limites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DC852E-30B9-264E-89F1-FAE4D9581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6935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BE61-3D20-9715-E900-CCF8563F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1FA0EF40-0F53-70C6-84B3-55222E722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09B42F-E0F6-0F81-1145-AF47E2A2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Présenter brièvement les usages associés à la composante.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Animer une discussion ouverte en répondant aux questions portant sur les usages présentés et approfondir certains usages si nécessaire.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En l’absence de questions, engager la discussion en interrogeant les personnes participantes sur </a:t>
            </a:r>
            <a:r>
              <a:rPr lang="fr-FR" b="1" dirty="0"/>
              <a:t>la faisabilité d’intégrer ces pratiques</a:t>
            </a:r>
            <a:r>
              <a:rPr lang="fr-FR" dirty="0"/>
              <a:t> dans leur contexte ou établissement, les usages qu’ils </a:t>
            </a:r>
            <a:r>
              <a:rPr lang="fr-FR" b="1" dirty="0"/>
              <a:t>envisageraient de tester </a:t>
            </a:r>
            <a:r>
              <a:rPr lang="fr-FR" dirty="0"/>
              <a:t>en priorité, et/ou les inviter à partager leur </a:t>
            </a:r>
            <a:r>
              <a:rPr lang="fr-FR" b="1" dirty="0"/>
              <a:t>perception des avantages et des limites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DC852E-30B9-264E-89F1-FAE4D9581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2385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Mettre le lien dans la boîte de clavardage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cpu.umontreal.ca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/enseignement-apprentissage/enseigner-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numerique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/utiliser-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/#guide-usages-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Inviter les personnes participantes à explorer les usages du guide et procéder à la même réflexion.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Recueillir les rétroactions des personnes participantes pour améliorer la formation.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Remercier les personnes présentes pour leur participation.</a:t>
            </a:r>
            <a:r>
              <a:rPr lang="fr-CA" dirty="0">
                <a:effectLst/>
              </a:rPr>
              <a:t> </a:t>
            </a:r>
          </a:p>
          <a:p>
            <a:endParaRPr lang="fr-CA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2583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49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Souhaiter la bienvenue et remercier les personnes participantes pour leur présence.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65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Lancer deux questions interactives sur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Wooclap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un autre outil de sondage en ligne :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 est votre métier ?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les réponses seront affichées sous forme de nuage de mots.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L’intelligence artificielle représente-t-elle, selon vous, un risque pour l’apprentissage ou, au contraire, une opportunité d’amélioration ?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les réponses seront positionnées sur une ligne graduée.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387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Énoncer les objectifs d’apprentissage et oralement, les intentions pédagogiques dont ils découlent.</a:t>
            </a:r>
          </a:p>
          <a:p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 Cette formation vise à permettre aux personnes œuvrant en enseignement supérieur : </a:t>
            </a:r>
          </a:p>
          <a:p>
            <a:pPr lvl="0"/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D’explorer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différents exemples d’usages de l’IA générative dans la planification, la conception, l'intervention et l'évaluation en contexte pédagogique.</a:t>
            </a:r>
          </a:p>
          <a:p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développer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posture réflexive sur l’intégration de ces usages dans leur pratique enseignante </a:t>
            </a:r>
          </a:p>
          <a:p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 objectifs sont donc qu’à la fin de la formation vous soyez en mesure d</a:t>
            </a:r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’i</a:t>
            </a:r>
            <a:r>
              <a:rPr lang="fr-CA" b="1" dirty="0"/>
              <a:t>dentifier</a:t>
            </a:r>
            <a:r>
              <a:rPr lang="fr-CA" dirty="0"/>
              <a:t> des contextes d’application pour différents usages, et de </a:t>
            </a:r>
            <a:r>
              <a:rPr lang="fr-CA" b="1" dirty="0"/>
              <a:t>reproduire </a:t>
            </a:r>
            <a:r>
              <a:rPr lang="fr-CA" dirty="0"/>
              <a:t>un usage de l’</a:t>
            </a:r>
            <a:r>
              <a:rPr lang="fr-CA" dirty="0" err="1"/>
              <a:t>IAg</a:t>
            </a:r>
            <a:r>
              <a:rPr lang="fr-CA" dirty="0"/>
              <a:t> dans leur pratique pédagogique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6853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Énoncer le plan de la présentation.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080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="0" dirty="0">
                <a:solidFill>
                  <a:srgbClr val="000000"/>
                </a:solidFill>
                <a:effectLst/>
              </a:rPr>
              <a:t>Expliquer que le Centre de pédagogie universitaire de l’Université de Montréal a réalisé une collecte d’usages judicieux de l’intelligence artificielle générative (</a:t>
            </a:r>
            <a:r>
              <a:rPr lang="fr-CA" b="0" dirty="0" err="1">
                <a:solidFill>
                  <a:srgbClr val="000000"/>
                </a:solidFill>
                <a:effectLst/>
              </a:rPr>
              <a:t>IAg</a:t>
            </a:r>
            <a:r>
              <a:rPr lang="fr-CA" b="0" dirty="0">
                <a:solidFill>
                  <a:srgbClr val="000000"/>
                </a:solidFill>
                <a:effectLst/>
              </a:rPr>
              <a:t>) pour les tâches pédagogiques en enseignement supérieur. </a:t>
            </a:r>
            <a:r>
              <a:rPr lang="fr-CA" dirty="0">
                <a:solidFill>
                  <a:srgbClr val="000000"/>
                </a:solidFill>
              </a:rPr>
              <a:t>Ces usages sont présentés sous forme de fiches à sélectionner puis à reproduire.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00000"/>
                </a:solidFill>
              </a:rPr>
              <a:t>Présenter l’exemple de fiche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 On retrouve sur les deux pages le titre de la tâche pédagogique pour laquelle un outil d’</a:t>
            </a:r>
            <a:r>
              <a:rPr lang="fr-CA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peut être utilisé et la composante de la pratique enseignante reliée.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0" dirty="0">
              <a:solidFill>
                <a:srgbClr val="000000"/>
              </a:solidFill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première page d’une fiche présente :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 type d’utilisation de l’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illustré au moyen d’une icône (voir ci-dessous Types d’utilisation de l’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;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 catégorie de l’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illustrée au moyen d’une icône (voir ci-dessous Catégories d’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 contexte d’application, qui désigne le contexte de réalisation de la tâche et d’utilisation de l’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mener cette tâche à bien ;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les conditions de succès, soit les éléments à considérer pour faire un usage judicieux de l’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ce contexte ;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des exemples d’avantages et de limites de l’utilisation de l’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section de bonnes pratiques, colorée, peut se trouver sur l’une des pages, pour concrétiser l’usage proposé par une illustration issue des témoignages collectés, par un exemple de requête à bonifier et adapter selon le besoin, ou encore un modèle de 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rédactique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bien formuler des requêtes.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seconde page d’une fiche présente :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Une procédure pour bien utiliser l’</a:t>
            </a:r>
            <a:r>
              <a:rPr lang="fr-F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la réalisation de la tâche. </a:t>
            </a:r>
            <a:endParaRPr lang="fr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 noir, les fonctionnalités nécessaires de l’outil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 choisi pour réaliser la tâche, sous forme de barre d’icônes latérale, sur la marge de gauche. »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962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Expliciter chaque étape à la lumière du contexte de l’établissement des participants.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381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Animer l’activité d’introduction sur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Wooclap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un autre outil de vote en ligne.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Question posée : « 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 quoi judicieux ? 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(Dans le contexte de l’utilisation de l’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enseignement supérieur) — les réponses seront affichées sous forme de réponse ouverte.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Présenter très brièvement les éléments essentiels qui sont présentés dans le guide :</a:t>
            </a:r>
          </a:p>
          <a:p>
            <a:pPr marL="171450" indent="-171450">
              <a:buFontTx/>
              <a:buChar char="-"/>
            </a:pPr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Agentivité humaine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A" i="0" dirty="0"/>
              <a:t>c</a:t>
            </a:r>
            <a:r>
              <a:rPr lang="fr-CA" i="0" dirty="0">
                <a:effectLst/>
              </a:rPr>
              <a:t>apacité d’une personne à </a:t>
            </a:r>
            <a:r>
              <a:rPr lang="fr-CA" b="0" i="0" dirty="0">
                <a:effectLst/>
              </a:rPr>
              <a:t>agir de façon autonome et intentionnelle </a:t>
            </a:r>
            <a:r>
              <a:rPr lang="fr-CA" i="0" dirty="0">
                <a:effectLst/>
              </a:rPr>
              <a:t>pour atteindre ses objectifs. Cela signifie prendre des décisions, s’impliquer activement dans la tâche.</a:t>
            </a:r>
          </a:p>
          <a:p>
            <a:pPr marL="171450" indent="-171450">
              <a:buFontTx/>
              <a:buChar char="-"/>
            </a:pPr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 à la réflexion pédagogique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levier, pas substitut, donc expertise humaine requise</a:t>
            </a:r>
          </a:p>
          <a:p>
            <a:pPr marL="171450" indent="-171450">
              <a:buFontTx/>
              <a:buChar char="-"/>
            </a:pPr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Alignement pédagogique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Si c’est lors de l’intervention auprès des personnes étudiantes, intégration dans le scénario pédagogique de la séance, séquence, ou cours</a:t>
            </a:r>
          </a:p>
          <a:p>
            <a:pPr marL="171450" indent="-171450">
              <a:buFontTx/>
              <a:buChar char="-"/>
            </a:pPr>
            <a:r>
              <a:rPr lang="fr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Vigilance éthique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transparence et responsabilité (balises institutionnelles?), sobriété numérique, respect des droits d’auteurs et protection des données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472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Vérifier que tout est clair pour passer à la section 2.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503D7-E014-4263-A9CA-72A328A671E8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752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DE49A5C-B319-4E1F-B8B9-6973153B0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974" y="-137621"/>
            <a:ext cx="18759948" cy="105622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9F366D-9286-4E5E-B471-AAD593E71347}"/>
              </a:ext>
            </a:extLst>
          </p:cNvPr>
          <p:cNvSpPr/>
          <p:nvPr userDrawn="1"/>
        </p:nvSpPr>
        <p:spPr>
          <a:xfrm>
            <a:off x="0" y="3263899"/>
            <a:ext cx="18288000" cy="375920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sz="900">
              <a:solidFill>
                <a:schemeClr val="bg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69A414-6CE2-42DB-B0AE-AED8DB3BD526}"/>
              </a:ext>
            </a:extLst>
          </p:cNvPr>
          <p:cNvSpPr txBox="1"/>
          <p:nvPr userDrawn="1"/>
        </p:nvSpPr>
        <p:spPr>
          <a:xfrm>
            <a:off x="2561572" y="3806402"/>
            <a:ext cx="13164855" cy="2674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9000"/>
              </a:lnSpc>
            </a:pPr>
            <a:r>
              <a:rPr lang="fr-CA" sz="8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La séance débutera </a:t>
            </a:r>
          </a:p>
          <a:p>
            <a:pPr algn="ctr">
              <a:lnSpc>
                <a:spcPct val="109000"/>
              </a:lnSpc>
            </a:pPr>
            <a:r>
              <a:rPr lang="fr-CA" sz="8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sous peu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0098E7-268E-351A-44FB-5E9A05548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7598"/>
            <a:ext cx="3571336" cy="20088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7DF25A-1E34-EFD3-1B23-1E6F1FF7B1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7325" y="5486400"/>
            <a:ext cx="5229224" cy="52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4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89200" y="2962275"/>
            <a:ext cx="14644800" cy="5893858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>
              <a:lnSpc>
                <a:spcPct val="100000"/>
              </a:lnSpc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accent1"/>
                </a:solidFill>
              </a:defRPr>
            </a:lvl1pPr>
            <a:lvl2pPr marL="1428750" indent="-7429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8859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25717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4pPr>
            <a:lvl5pPr marL="32575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Insérez votre texte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E86458-BCD3-488D-B673-D95DD1241749}"/>
              </a:ext>
            </a:extLst>
          </p:cNvPr>
          <p:cNvSpPr txBox="1"/>
          <p:nvPr userDrawn="1"/>
        </p:nvSpPr>
        <p:spPr>
          <a:xfrm>
            <a:off x="1789198" y="876300"/>
            <a:ext cx="14644800" cy="10408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6000" b="1">
                <a:solidFill>
                  <a:schemeClr val="accent1"/>
                </a:solidFill>
              </a:rPr>
              <a:t>Objectifs</a:t>
            </a:r>
          </a:p>
        </p:txBody>
      </p:sp>
      <p:grpSp>
        <p:nvGrpSpPr>
          <p:cNvPr id="24" name="Rectangles_Titre" hidden="1">
            <a:extLst>
              <a:ext uri="{FF2B5EF4-FFF2-40B4-BE49-F238E27FC236}">
                <a16:creationId xmlns:a16="http://schemas.microsoft.com/office/drawing/2014/main" id="{99492E28-2D6D-437F-A393-5ED81A6DAB1D}"/>
              </a:ext>
            </a:extLst>
          </p:cNvPr>
          <p:cNvGrpSpPr/>
          <p:nvPr userDrawn="1"/>
        </p:nvGrpSpPr>
        <p:grpSpPr>
          <a:xfrm flipH="1">
            <a:off x="15971085" y="9292166"/>
            <a:ext cx="2333848" cy="1028700"/>
            <a:chOff x="-47186" y="-3322320"/>
            <a:chExt cx="1999471" cy="1038987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146402-F040-43CC-B595-F4C5A781AA13}"/>
                </a:ext>
              </a:extLst>
            </p:cNvPr>
            <p:cNvSpPr/>
            <p:nvPr userDrawn="1"/>
          </p:nvSpPr>
          <p:spPr>
            <a:xfrm>
              <a:off x="1290516" y="-2054871"/>
              <a:ext cx="380806" cy="52743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26A776-E923-44B9-966C-C8B940BA0CC5}"/>
                </a:ext>
              </a:extLst>
            </p:cNvPr>
            <p:cNvSpPr/>
            <p:nvPr userDrawn="1"/>
          </p:nvSpPr>
          <p:spPr>
            <a:xfrm>
              <a:off x="628749" y="-51435"/>
              <a:ext cx="661768" cy="32708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1FB1985-5E8D-4FE3-BE14-ADBAD349C17B}"/>
                </a:ext>
              </a:extLst>
            </p:cNvPr>
            <p:cNvSpPr/>
            <p:nvPr userDrawn="1"/>
          </p:nvSpPr>
          <p:spPr>
            <a:xfrm>
              <a:off x="-47186" y="-3322320"/>
              <a:ext cx="856889" cy="3270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599359-027A-43D4-97C1-1BB2E3E5467C}"/>
                </a:ext>
              </a:extLst>
            </p:cNvPr>
            <p:cNvSpPr/>
            <p:nvPr userDrawn="1"/>
          </p:nvSpPr>
          <p:spPr>
            <a:xfrm>
              <a:off x="628749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AF2E19-AC30-4432-9432-FEA70646407C}"/>
                </a:ext>
              </a:extLst>
            </p:cNvPr>
            <p:cNvSpPr/>
            <p:nvPr userDrawn="1"/>
          </p:nvSpPr>
          <p:spPr>
            <a:xfrm>
              <a:off x="-47186" y="-51435"/>
              <a:ext cx="675935" cy="71189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grpSp>
        <p:nvGrpSpPr>
          <p:cNvPr id="16" name="Lignes" hidden="1">
            <a:extLst>
              <a:ext uri="{FF2B5EF4-FFF2-40B4-BE49-F238E27FC236}">
                <a16:creationId xmlns:a16="http://schemas.microsoft.com/office/drawing/2014/main" id="{C0C89D1C-074A-4798-B46B-00B9ADBEA886}"/>
              </a:ext>
            </a:extLst>
          </p:cNvPr>
          <p:cNvGrpSpPr/>
          <p:nvPr userDrawn="1"/>
        </p:nvGrpSpPr>
        <p:grpSpPr>
          <a:xfrm>
            <a:off x="-32084" y="29634"/>
            <a:ext cx="9144000" cy="319009"/>
            <a:chOff x="15307733" y="186267"/>
            <a:chExt cx="2980267" cy="762002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E34A185-837E-470A-9FC8-581C7E63D7FD}"/>
                </a:ext>
              </a:extLst>
            </p:cNvPr>
            <p:cNvCxnSpPr/>
            <p:nvPr/>
          </p:nvCxnSpPr>
          <p:spPr>
            <a:xfrm>
              <a:off x="15307733" y="186267"/>
              <a:ext cx="2980267" cy="0"/>
            </a:xfrm>
            <a:prstGeom prst="line">
              <a:avLst/>
            </a:prstGeom>
            <a:ln w="76200">
              <a:gradFill flip="none" rotWithShape="1">
                <a:gsLst>
                  <a:gs pos="15000">
                    <a:schemeClr val="accent1">
                      <a:lumMod val="20000"/>
                      <a:lumOff val="80000"/>
                    </a:schemeClr>
                  </a:gs>
                  <a:gs pos="0">
                    <a:schemeClr val="bg1"/>
                  </a:gs>
                  <a:gs pos="65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46149B2-B9D6-4485-8077-F2F73B2A921C}"/>
                </a:ext>
              </a:extLst>
            </p:cNvPr>
            <p:cNvCxnSpPr/>
            <p:nvPr/>
          </p:nvCxnSpPr>
          <p:spPr>
            <a:xfrm>
              <a:off x="15307733" y="440267"/>
              <a:ext cx="2980267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bg1"/>
                  </a:gs>
                  <a:gs pos="25000">
                    <a:schemeClr val="accent2">
                      <a:lumMod val="20000"/>
                      <a:lumOff val="80000"/>
                    </a:schemeClr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7609C7C2-C935-4D04-B981-4C01F9925FF0}"/>
                </a:ext>
              </a:extLst>
            </p:cNvPr>
            <p:cNvCxnSpPr/>
            <p:nvPr/>
          </p:nvCxnSpPr>
          <p:spPr>
            <a:xfrm>
              <a:off x="15307733" y="643469"/>
              <a:ext cx="2980267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FFFFFF"/>
                  </a:gs>
                  <a:gs pos="35000">
                    <a:schemeClr val="accent3">
                      <a:lumMod val="20000"/>
                      <a:lumOff val="80000"/>
                    </a:schemeClr>
                  </a:gs>
                  <a:gs pos="65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A37CD87E-DE6A-4E3E-BE38-EA1674624A2B}"/>
                </a:ext>
              </a:extLst>
            </p:cNvPr>
            <p:cNvCxnSpPr/>
            <p:nvPr/>
          </p:nvCxnSpPr>
          <p:spPr>
            <a:xfrm>
              <a:off x="15307733" y="812804"/>
              <a:ext cx="2980267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bg1"/>
                  </a:gs>
                  <a:gs pos="45000">
                    <a:schemeClr val="accent4">
                      <a:lumMod val="20000"/>
                      <a:lumOff val="80000"/>
                    </a:schemeClr>
                  </a:gs>
                  <a:gs pos="65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8577968-B798-4C62-AE95-CDC500410E67}"/>
                </a:ext>
              </a:extLst>
            </p:cNvPr>
            <p:cNvCxnSpPr/>
            <p:nvPr/>
          </p:nvCxnSpPr>
          <p:spPr>
            <a:xfrm>
              <a:off x="15307733" y="948269"/>
              <a:ext cx="2980267" cy="0"/>
            </a:xfrm>
            <a:prstGeom prst="line">
              <a:avLst/>
            </a:prstGeom>
            <a:ln w="19050">
              <a:gradFill flip="none" rotWithShape="1">
                <a:gsLst>
                  <a:gs pos="55000">
                    <a:schemeClr val="accent5">
                      <a:lumMod val="20000"/>
                      <a:lumOff val="80000"/>
                    </a:schemeClr>
                  </a:gs>
                  <a:gs pos="0">
                    <a:srgbClr val="FFFFFF"/>
                  </a:gs>
                  <a:gs pos="65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" name="Formes" hidden="1">
            <a:extLst>
              <a:ext uri="{FF2B5EF4-FFF2-40B4-BE49-F238E27FC236}">
                <a16:creationId xmlns:a16="http://schemas.microsoft.com/office/drawing/2014/main" id="{BE883F13-E7F2-D20F-A347-AB07A7718AA3}"/>
              </a:ext>
            </a:extLst>
          </p:cNvPr>
          <p:cNvGrpSpPr/>
          <p:nvPr userDrawn="1"/>
        </p:nvGrpSpPr>
        <p:grpSpPr>
          <a:xfrm flipH="1" flipV="1">
            <a:off x="16495261" y="8377368"/>
            <a:ext cx="1809672" cy="1943498"/>
            <a:chOff x="-5194" y="-26377"/>
            <a:chExt cx="1809672" cy="1943498"/>
          </a:xfrm>
        </p:grpSpPr>
        <p:sp>
          <p:nvSpPr>
            <p:cNvPr id="4" name="Forme en L 3">
              <a:extLst>
                <a:ext uri="{FF2B5EF4-FFF2-40B4-BE49-F238E27FC236}">
                  <a16:creationId xmlns:a16="http://schemas.microsoft.com/office/drawing/2014/main" id="{A64705E6-BFA6-BE84-5F6F-85BF8D4C3744}"/>
                </a:ext>
              </a:extLst>
            </p:cNvPr>
            <p:cNvSpPr/>
            <p:nvPr userDrawn="1"/>
          </p:nvSpPr>
          <p:spPr>
            <a:xfrm rot="5400000">
              <a:off x="395074" y="-426645"/>
              <a:ext cx="628645" cy="1429181"/>
            </a:xfrm>
            <a:prstGeom prst="corner">
              <a:avLst>
                <a:gd name="adj1" fmla="val 50000"/>
                <a:gd name="adj2" fmla="val 50376"/>
              </a:avLst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5" name="Forme en L 4">
              <a:extLst>
                <a:ext uri="{FF2B5EF4-FFF2-40B4-BE49-F238E27FC236}">
                  <a16:creationId xmlns:a16="http://schemas.microsoft.com/office/drawing/2014/main" id="{FE433EAB-C77E-623B-47F2-F1588312FF52}"/>
                </a:ext>
              </a:extLst>
            </p:cNvPr>
            <p:cNvSpPr/>
            <p:nvPr userDrawn="1"/>
          </p:nvSpPr>
          <p:spPr>
            <a:xfrm rot="10800000">
              <a:off x="349841" y="329623"/>
              <a:ext cx="546176" cy="814201"/>
            </a:xfrm>
            <a:prstGeom prst="corner">
              <a:avLst>
                <a:gd name="adj1" fmla="val 50000"/>
                <a:gd name="adj2" fmla="val 48097"/>
              </a:avLst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9383F6-66C4-CF58-A5F6-7BC0C4EAF12E}"/>
                </a:ext>
              </a:extLst>
            </p:cNvPr>
            <p:cNvSpPr/>
            <p:nvPr userDrawn="1"/>
          </p:nvSpPr>
          <p:spPr>
            <a:xfrm rot="5400000">
              <a:off x="-112841" y="755845"/>
              <a:ext cx="814201" cy="5885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7" name="Forme en L 6">
              <a:extLst>
                <a:ext uri="{FF2B5EF4-FFF2-40B4-BE49-F238E27FC236}">
                  <a16:creationId xmlns:a16="http://schemas.microsoft.com/office/drawing/2014/main" id="{0FDD09E9-1933-8A96-B3C4-83B931D87050}"/>
                </a:ext>
              </a:extLst>
            </p:cNvPr>
            <p:cNvSpPr/>
            <p:nvPr userDrawn="1"/>
          </p:nvSpPr>
          <p:spPr>
            <a:xfrm flipH="1">
              <a:off x="938364" y="-4864"/>
              <a:ext cx="866114" cy="676072"/>
            </a:xfrm>
            <a:prstGeom prst="corner">
              <a:avLst>
                <a:gd name="adj1" fmla="val 5047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8" name="Forme en L 7">
              <a:extLst>
                <a:ext uri="{FF2B5EF4-FFF2-40B4-BE49-F238E27FC236}">
                  <a16:creationId xmlns:a16="http://schemas.microsoft.com/office/drawing/2014/main" id="{46C06F55-B95A-5A2B-53AD-C6C521BEF63E}"/>
                </a:ext>
              </a:extLst>
            </p:cNvPr>
            <p:cNvSpPr/>
            <p:nvPr userDrawn="1"/>
          </p:nvSpPr>
          <p:spPr>
            <a:xfrm rot="16200000">
              <a:off x="79135" y="1100236"/>
              <a:ext cx="732558" cy="901211"/>
            </a:xfrm>
            <a:prstGeom prst="corner">
              <a:avLst>
                <a:gd name="adj1" fmla="val 36525"/>
                <a:gd name="adj2" fmla="val 57657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9" name="Formes" hidden="1">
            <a:extLst>
              <a:ext uri="{FF2B5EF4-FFF2-40B4-BE49-F238E27FC236}">
                <a16:creationId xmlns:a16="http://schemas.microsoft.com/office/drawing/2014/main" id="{F354B210-95AA-4D0C-8A85-236E52B2223D}"/>
              </a:ext>
            </a:extLst>
          </p:cNvPr>
          <p:cNvGrpSpPr/>
          <p:nvPr userDrawn="1"/>
        </p:nvGrpSpPr>
        <p:grpSpPr>
          <a:xfrm>
            <a:off x="-22127" y="-26377"/>
            <a:ext cx="1809672" cy="1943498"/>
            <a:chOff x="-5194" y="-26377"/>
            <a:chExt cx="1809672" cy="1943498"/>
          </a:xfrm>
        </p:grpSpPr>
        <p:sp>
          <p:nvSpPr>
            <p:cNvPr id="10" name="Forme en L 9">
              <a:extLst>
                <a:ext uri="{FF2B5EF4-FFF2-40B4-BE49-F238E27FC236}">
                  <a16:creationId xmlns:a16="http://schemas.microsoft.com/office/drawing/2014/main" id="{3D736405-AF14-656E-6821-FA7D243F41F6}"/>
                </a:ext>
              </a:extLst>
            </p:cNvPr>
            <p:cNvSpPr/>
            <p:nvPr userDrawn="1"/>
          </p:nvSpPr>
          <p:spPr>
            <a:xfrm rot="5400000">
              <a:off x="395074" y="-426645"/>
              <a:ext cx="628645" cy="1429181"/>
            </a:xfrm>
            <a:prstGeom prst="corner">
              <a:avLst>
                <a:gd name="adj1" fmla="val 50000"/>
                <a:gd name="adj2" fmla="val 50376"/>
              </a:avLst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1" name="Forme en L 10">
              <a:extLst>
                <a:ext uri="{FF2B5EF4-FFF2-40B4-BE49-F238E27FC236}">
                  <a16:creationId xmlns:a16="http://schemas.microsoft.com/office/drawing/2014/main" id="{79CEF20D-5624-CA9E-E6E7-0E84D8544095}"/>
                </a:ext>
              </a:extLst>
            </p:cNvPr>
            <p:cNvSpPr/>
            <p:nvPr userDrawn="1"/>
          </p:nvSpPr>
          <p:spPr>
            <a:xfrm rot="10800000">
              <a:off x="349841" y="329623"/>
              <a:ext cx="546176" cy="814201"/>
            </a:xfrm>
            <a:prstGeom prst="corner">
              <a:avLst>
                <a:gd name="adj1" fmla="val 50000"/>
                <a:gd name="adj2" fmla="val 48097"/>
              </a:avLst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237E4C-EAFB-E4A4-5867-B27EB6906E2A}"/>
                </a:ext>
              </a:extLst>
            </p:cNvPr>
            <p:cNvSpPr/>
            <p:nvPr userDrawn="1"/>
          </p:nvSpPr>
          <p:spPr>
            <a:xfrm rot="5400000">
              <a:off x="-112841" y="755845"/>
              <a:ext cx="814201" cy="5885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4" name="Forme en L 13">
              <a:extLst>
                <a:ext uri="{FF2B5EF4-FFF2-40B4-BE49-F238E27FC236}">
                  <a16:creationId xmlns:a16="http://schemas.microsoft.com/office/drawing/2014/main" id="{0E692F0A-50C9-D9FD-7910-F093349DCAC8}"/>
                </a:ext>
              </a:extLst>
            </p:cNvPr>
            <p:cNvSpPr/>
            <p:nvPr userDrawn="1"/>
          </p:nvSpPr>
          <p:spPr>
            <a:xfrm flipH="1">
              <a:off x="938364" y="-4864"/>
              <a:ext cx="866114" cy="676072"/>
            </a:xfrm>
            <a:prstGeom prst="corner">
              <a:avLst>
                <a:gd name="adj1" fmla="val 5047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" name="Forme en L 14">
              <a:extLst>
                <a:ext uri="{FF2B5EF4-FFF2-40B4-BE49-F238E27FC236}">
                  <a16:creationId xmlns:a16="http://schemas.microsoft.com/office/drawing/2014/main" id="{AD578E4B-174B-4AF4-1E0B-B8E051995122}"/>
                </a:ext>
              </a:extLst>
            </p:cNvPr>
            <p:cNvSpPr/>
            <p:nvPr userDrawn="1"/>
          </p:nvSpPr>
          <p:spPr>
            <a:xfrm rot="16200000">
              <a:off x="79135" y="1100236"/>
              <a:ext cx="732558" cy="901211"/>
            </a:xfrm>
            <a:prstGeom prst="corner">
              <a:avLst>
                <a:gd name="adj1" fmla="val 36525"/>
                <a:gd name="adj2" fmla="val 57657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18" name="Rectangles_Titre">
            <a:extLst>
              <a:ext uri="{FF2B5EF4-FFF2-40B4-BE49-F238E27FC236}">
                <a16:creationId xmlns:a16="http://schemas.microsoft.com/office/drawing/2014/main" id="{A4F622BA-FE21-80F5-8CBF-B9EADB5C7714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B8EF91-3373-2779-1F44-065C3048DD45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F7F715-5DC1-1D6C-FF23-70AE668E26FD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0E88DF-90F9-212E-15C7-18E03621256F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39D7D3-E24B-E9F1-8EA4-1DB4C21E43EF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883569-06C6-CEA7-2272-8F0E71A5A0BC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</p:spTree>
    <p:extLst>
      <p:ext uri="{BB962C8B-B14F-4D97-AF65-F5344CB8AC3E}">
        <p14:creationId xmlns:p14="http://schemas.microsoft.com/office/powerpoint/2010/main" val="272871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89200" y="2962275"/>
            <a:ext cx="14644800" cy="5893858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>
              <a:lnSpc>
                <a:spcPct val="100000"/>
              </a:lnSpc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accent1"/>
                </a:solidFill>
              </a:defRPr>
            </a:lvl1pPr>
            <a:lvl2pPr marL="1428750" indent="-7429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8859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25717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4pPr>
            <a:lvl5pPr marL="32575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Insérez votre texte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E86458-BCD3-488D-B673-D95DD1241749}"/>
              </a:ext>
            </a:extLst>
          </p:cNvPr>
          <p:cNvSpPr txBox="1"/>
          <p:nvPr userDrawn="1"/>
        </p:nvSpPr>
        <p:spPr>
          <a:xfrm>
            <a:off x="1789199" y="876300"/>
            <a:ext cx="14644800" cy="104082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6000" b="1">
                <a:solidFill>
                  <a:schemeClr val="accent1"/>
                </a:solidFill>
              </a:rPr>
              <a:t>Consignes</a:t>
            </a:r>
          </a:p>
        </p:txBody>
      </p:sp>
      <p:grpSp>
        <p:nvGrpSpPr>
          <p:cNvPr id="18" name="Formes" hidden="1">
            <a:extLst>
              <a:ext uri="{FF2B5EF4-FFF2-40B4-BE49-F238E27FC236}">
                <a16:creationId xmlns:a16="http://schemas.microsoft.com/office/drawing/2014/main" id="{724F25BD-C58F-4F00-80D2-A40A94C49841}"/>
              </a:ext>
            </a:extLst>
          </p:cNvPr>
          <p:cNvGrpSpPr/>
          <p:nvPr userDrawn="1"/>
        </p:nvGrpSpPr>
        <p:grpSpPr>
          <a:xfrm>
            <a:off x="-20473" y="-17253"/>
            <a:ext cx="1809672" cy="1943498"/>
            <a:chOff x="-5194" y="-26377"/>
            <a:chExt cx="1809672" cy="1943498"/>
          </a:xfrm>
        </p:grpSpPr>
        <p:sp>
          <p:nvSpPr>
            <p:cNvPr id="19" name="Forme en L 18">
              <a:extLst>
                <a:ext uri="{FF2B5EF4-FFF2-40B4-BE49-F238E27FC236}">
                  <a16:creationId xmlns:a16="http://schemas.microsoft.com/office/drawing/2014/main" id="{CDCE6E1C-02E0-4240-B5AB-CD3CE225FE46}"/>
                </a:ext>
              </a:extLst>
            </p:cNvPr>
            <p:cNvSpPr/>
            <p:nvPr userDrawn="1"/>
          </p:nvSpPr>
          <p:spPr>
            <a:xfrm rot="5400000">
              <a:off x="395074" y="-426645"/>
              <a:ext cx="628645" cy="1429181"/>
            </a:xfrm>
            <a:prstGeom prst="corner">
              <a:avLst>
                <a:gd name="adj1" fmla="val 50000"/>
                <a:gd name="adj2" fmla="val 50376"/>
              </a:avLst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Forme en L 19">
              <a:extLst>
                <a:ext uri="{FF2B5EF4-FFF2-40B4-BE49-F238E27FC236}">
                  <a16:creationId xmlns:a16="http://schemas.microsoft.com/office/drawing/2014/main" id="{44AB91BE-D1DD-4421-994E-5D3A5CD07461}"/>
                </a:ext>
              </a:extLst>
            </p:cNvPr>
            <p:cNvSpPr/>
            <p:nvPr userDrawn="1"/>
          </p:nvSpPr>
          <p:spPr>
            <a:xfrm rot="10800000">
              <a:off x="349841" y="329623"/>
              <a:ext cx="546176" cy="814201"/>
            </a:xfrm>
            <a:prstGeom prst="corner">
              <a:avLst>
                <a:gd name="adj1" fmla="val 50000"/>
                <a:gd name="adj2" fmla="val 48097"/>
              </a:avLst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106C350-F0FD-4305-B9E1-6E19CE5795B8}"/>
                </a:ext>
              </a:extLst>
            </p:cNvPr>
            <p:cNvSpPr/>
            <p:nvPr userDrawn="1"/>
          </p:nvSpPr>
          <p:spPr>
            <a:xfrm rot="5400000">
              <a:off x="-112841" y="755845"/>
              <a:ext cx="814201" cy="5885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Forme en L 21">
              <a:extLst>
                <a:ext uri="{FF2B5EF4-FFF2-40B4-BE49-F238E27FC236}">
                  <a16:creationId xmlns:a16="http://schemas.microsoft.com/office/drawing/2014/main" id="{02637768-A3C1-4C9D-AC44-3E3B8B7D66DF}"/>
                </a:ext>
              </a:extLst>
            </p:cNvPr>
            <p:cNvSpPr/>
            <p:nvPr userDrawn="1"/>
          </p:nvSpPr>
          <p:spPr>
            <a:xfrm flipH="1">
              <a:off x="938364" y="-4864"/>
              <a:ext cx="866114" cy="676072"/>
            </a:xfrm>
            <a:prstGeom prst="corner">
              <a:avLst>
                <a:gd name="adj1" fmla="val 5047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3" name="Forme en L 22">
              <a:extLst>
                <a:ext uri="{FF2B5EF4-FFF2-40B4-BE49-F238E27FC236}">
                  <a16:creationId xmlns:a16="http://schemas.microsoft.com/office/drawing/2014/main" id="{566019A5-71D7-4E8F-9322-F68956604B95}"/>
                </a:ext>
              </a:extLst>
            </p:cNvPr>
            <p:cNvSpPr/>
            <p:nvPr userDrawn="1"/>
          </p:nvSpPr>
          <p:spPr>
            <a:xfrm rot="16200000">
              <a:off x="79135" y="1100236"/>
              <a:ext cx="732558" cy="901211"/>
            </a:xfrm>
            <a:prstGeom prst="corner">
              <a:avLst>
                <a:gd name="adj1" fmla="val 36525"/>
                <a:gd name="adj2" fmla="val 57657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24" name="Rectangles_Titre" hidden="1">
            <a:extLst>
              <a:ext uri="{FF2B5EF4-FFF2-40B4-BE49-F238E27FC236}">
                <a16:creationId xmlns:a16="http://schemas.microsoft.com/office/drawing/2014/main" id="{7A9A6323-51E2-4C71-ACA7-2D20FCB08E29}"/>
              </a:ext>
            </a:extLst>
          </p:cNvPr>
          <p:cNvGrpSpPr/>
          <p:nvPr userDrawn="1"/>
        </p:nvGrpSpPr>
        <p:grpSpPr>
          <a:xfrm flipH="1">
            <a:off x="15971085" y="9292166"/>
            <a:ext cx="2333848" cy="1028700"/>
            <a:chOff x="-47186" y="-3322320"/>
            <a:chExt cx="1999471" cy="1038987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A454F3-FF76-47A3-A2CC-C7A92A8FDAF9}"/>
                </a:ext>
              </a:extLst>
            </p:cNvPr>
            <p:cNvSpPr/>
            <p:nvPr userDrawn="1"/>
          </p:nvSpPr>
          <p:spPr>
            <a:xfrm>
              <a:off x="1290516" y="-2054871"/>
              <a:ext cx="380806" cy="52743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6DC6CB-FC4B-4B08-8939-C0847628D169}"/>
                </a:ext>
              </a:extLst>
            </p:cNvPr>
            <p:cNvSpPr/>
            <p:nvPr userDrawn="1"/>
          </p:nvSpPr>
          <p:spPr>
            <a:xfrm>
              <a:off x="628749" y="-51435"/>
              <a:ext cx="661768" cy="32708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779AAD-B590-4B19-A073-0C3B69E27488}"/>
                </a:ext>
              </a:extLst>
            </p:cNvPr>
            <p:cNvSpPr/>
            <p:nvPr userDrawn="1"/>
          </p:nvSpPr>
          <p:spPr>
            <a:xfrm>
              <a:off x="-47186" y="-3322320"/>
              <a:ext cx="856889" cy="3270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29BA7B-451C-45A5-9499-08C604C77FF5}"/>
                </a:ext>
              </a:extLst>
            </p:cNvPr>
            <p:cNvSpPr/>
            <p:nvPr userDrawn="1"/>
          </p:nvSpPr>
          <p:spPr>
            <a:xfrm>
              <a:off x="628749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2E79A72-2FC6-4D5D-A8C2-C74FB6AC7782}"/>
                </a:ext>
              </a:extLst>
            </p:cNvPr>
            <p:cNvSpPr/>
            <p:nvPr userDrawn="1"/>
          </p:nvSpPr>
          <p:spPr>
            <a:xfrm>
              <a:off x="-47186" y="-51435"/>
              <a:ext cx="675935" cy="71189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grpSp>
        <p:nvGrpSpPr>
          <p:cNvPr id="2" name="Formes" hidden="1">
            <a:extLst>
              <a:ext uri="{FF2B5EF4-FFF2-40B4-BE49-F238E27FC236}">
                <a16:creationId xmlns:a16="http://schemas.microsoft.com/office/drawing/2014/main" id="{32D8F826-A1B1-F127-28E6-984858871D23}"/>
              </a:ext>
            </a:extLst>
          </p:cNvPr>
          <p:cNvGrpSpPr/>
          <p:nvPr userDrawn="1"/>
        </p:nvGrpSpPr>
        <p:grpSpPr>
          <a:xfrm flipH="1" flipV="1">
            <a:off x="16495261" y="8377368"/>
            <a:ext cx="1809672" cy="1943498"/>
            <a:chOff x="-5194" y="-26377"/>
            <a:chExt cx="1809672" cy="1943498"/>
          </a:xfrm>
        </p:grpSpPr>
        <p:sp>
          <p:nvSpPr>
            <p:cNvPr id="4" name="Forme en L 3">
              <a:extLst>
                <a:ext uri="{FF2B5EF4-FFF2-40B4-BE49-F238E27FC236}">
                  <a16:creationId xmlns:a16="http://schemas.microsoft.com/office/drawing/2014/main" id="{A6E83B43-DE44-1918-1643-3F3402DB683E}"/>
                </a:ext>
              </a:extLst>
            </p:cNvPr>
            <p:cNvSpPr/>
            <p:nvPr userDrawn="1"/>
          </p:nvSpPr>
          <p:spPr>
            <a:xfrm rot="5400000">
              <a:off x="395074" y="-426645"/>
              <a:ext cx="628645" cy="1429181"/>
            </a:xfrm>
            <a:prstGeom prst="corner">
              <a:avLst>
                <a:gd name="adj1" fmla="val 50000"/>
                <a:gd name="adj2" fmla="val 50376"/>
              </a:avLst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5" name="Forme en L 4">
              <a:extLst>
                <a:ext uri="{FF2B5EF4-FFF2-40B4-BE49-F238E27FC236}">
                  <a16:creationId xmlns:a16="http://schemas.microsoft.com/office/drawing/2014/main" id="{041BADCF-B906-2591-CBE3-E491D28C63A0}"/>
                </a:ext>
              </a:extLst>
            </p:cNvPr>
            <p:cNvSpPr/>
            <p:nvPr userDrawn="1"/>
          </p:nvSpPr>
          <p:spPr>
            <a:xfrm rot="10800000">
              <a:off x="349841" y="329623"/>
              <a:ext cx="546176" cy="814201"/>
            </a:xfrm>
            <a:prstGeom prst="corner">
              <a:avLst>
                <a:gd name="adj1" fmla="val 50000"/>
                <a:gd name="adj2" fmla="val 48097"/>
              </a:avLst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261064-9C1A-CB92-582B-11DD60651C7E}"/>
                </a:ext>
              </a:extLst>
            </p:cNvPr>
            <p:cNvSpPr/>
            <p:nvPr userDrawn="1"/>
          </p:nvSpPr>
          <p:spPr>
            <a:xfrm rot="5400000">
              <a:off x="-112841" y="755845"/>
              <a:ext cx="814201" cy="5885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7" name="Forme en L 6">
              <a:extLst>
                <a:ext uri="{FF2B5EF4-FFF2-40B4-BE49-F238E27FC236}">
                  <a16:creationId xmlns:a16="http://schemas.microsoft.com/office/drawing/2014/main" id="{624180C7-A8D8-EA21-2C1E-5AE23832ED43}"/>
                </a:ext>
              </a:extLst>
            </p:cNvPr>
            <p:cNvSpPr/>
            <p:nvPr userDrawn="1"/>
          </p:nvSpPr>
          <p:spPr>
            <a:xfrm flipH="1">
              <a:off x="938364" y="-4864"/>
              <a:ext cx="866114" cy="676072"/>
            </a:xfrm>
            <a:prstGeom prst="corner">
              <a:avLst>
                <a:gd name="adj1" fmla="val 5047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8" name="Forme en L 7">
              <a:extLst>
                <a:ext uri="{FF2B5EF4-FFF2-40B4-BE49-F238E27FC236}">
                  <a16:creationId xmlns:a16="http://schemas.microsoft.com/office/drawing/2014/main" id="{4F337293-E54E-25DA-34CE-AD33A856CFD2}"/>
                </a:ext>
              </a:extLst>
            </p:cNvPr>
            <p:cNvSpPr/>
            <p:nvPr userDrawn="1"/>
          </p:nvSpPr>
          <p:spPr>
            <a:xfrm rot="16200000">
              <a:off x="79135" y="1100236"/>
              <a:ext cx="732558" cy="901211"/>
            </a:xfrm>
            <a:prstGeom prst="corner">
              <a:avLst>
                <a:gd name="adj1" fmla="val 36525"/>
                <a:gd name="adj2" fmla="val 57657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9" name="Rectangles_Titre">
            <a:extLst>
              <a:ext uri="{FF2B5EF4-FFF2-40B4-BE49-F238E27FC236}">
                <a16:creationId xmlns:a16="http://schemas.microsoft.com/office/drawing/2014/main" id="{0E5659BE-3569-A4F1-F101-3B92A8BB1193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E4F678-B65E-D894-E353-195501721D1D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192EF2-3443-0641-A494-3F2D1F63173F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98A875-D642-8DB4-849B-125D8C85CE90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5A19EE-CB06-FF6F-89A0-AC5AAA25B264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AB3E1C-5F82-0951-AF27-7C0E6EE906C8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</p:spTree>
    <p:extLst>
      <p:ext uri="{BB962C8B-B14F-4D97-AF65-F5344CB8AC3E}">
        <p14:creationId xmlns:p14="http://schemas.microsoft.com/office/powerpoint/2010/main" val="412638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AvecSous-Titre_Texte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9200" y="3361547"/>
            <a:ext cx="14644800" cy="52482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grpSp>
        <p:nvGrpSpPr>
          <p:cNvPr id="3" name="Rectangles_Titre">
            <a:extLst>
              <a:ext uri="{FF2B5EF4-FFF2-40B4-BE49-F238E27FC236}">
                <a16:creationId xmlns:a16="http://schemas.microsoft.com/office/drawing/2014/main" id="{768CD9BF-1AF2-4D9B-A47D-051AB8AA6A8F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796B0B-7D75-B6C2-5A3A-3FB346ECDD9A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A323B5-F821-6D15-0FC5-A3AEE859C9BD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814EB6-5C01-616B-3780-0F827389C0E7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3E9F84-A7FE-237B-93F0-809886ED6E7C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C68B81-D34A-2934-62C5-7AC7C424C476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10" name="Titre">
            <a:extLst>
              <a:ext uri="{FF2B5EF4-FFF2-40B4-BE49-F238E27FC236}">
                <a16:creationId xmlns:a16="http://schemas.microsoft.com/office/drawing/2014/main" id="{843273E5-1DDB-AC93-F04B-C7076088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44" y="876299"/>
            <a:ext cx="14644800" cy="959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18" name="Sous-titre">
            <a:extLst>
              <a:ext uri="{FF2B5EF4-FFF2-40B4-BE49-F238E27FC236}">
                <a16:creationId xmlns:a16="http://schemas.microsoft.com/office/drawing/2014/main" id="{C049BCFA-CA77-94C3-87C5-83450465EF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9200" y="1836003"/>
            <a:ext cx="14644687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2"/>
                </a:solidFill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550156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exte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9200" y="3361547"/>
            <a:ext cx="14644800" cy="52482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grpSp>
        <p:nvGrpSpPr>
          <p:cNvPr id="3" name="Rectangles_Titre">
            <a:extLst>
              <a:ext uri="{FF2B5EF4-FFF2-40B4-BE49-F238E27FC236}">
                <a16:creationId xmlns:a16="http://schemas.microsoft.com/office/drawing/2014/main" id="{768CD9BF-1AF2-4D9B-A47D-051AB8AA6A8F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796B0B-7D75-B6C2-5A3A-3FB346ECDD9A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A323B5-F821-6D15-0FC5-A3AEE859C9BD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814EB6-5C01-616B-3780-0F827389C0E7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3E9F84-A7FE-237B-93F0-809886ED6E7C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C68B81-D34A-2934-62C5-7AC7C424C476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10" name="Titre">
            <a:extLst>
              <a:ext uri="{FF2B5EF4-FFF2-40B4-BE49-F238E27FC236}">
                <a16:creationId xmlns:a16="http://schemas.microsoft.com/office/drawing/2014/main" id="{843273E5-1DDB-AC93-F04B-C7076088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44" y="876299"/>
            <a:ext cx="14644800" cy="959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73922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AvecSous-titre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6120A878-5D47-4A47-BDF6-7B2239CDDC56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89200" y="3362400"/>
            <a:ext cx="14644800" cy="524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CA"/>
              <a:t>Cliquez sur l'icône pour ajouter un tableau</a:t>
            </a:r>
          </a:p>
        </p:txBody>
      </p:sp>
      <p:grpSp>
        <p:nvGrpSpPr>
          <p:cNvPr id="13" name="Rectangles_Titre">
            <a:extLst>
              <a:ext uri="{FF2B5EF4-FFF2-40B4-BE49-F238E27FC236}">
                <a16:creationId xmlns:a16="http://schemas.microsoft.com/office/drawing/2014/main" id="{2CDE6D35-2919-4079-A45F-D261C8158303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63D33D-4A3F-40D2-A7F6-E6E2F6C5FFCC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6F3DD6-39D0-482C-AF20-31176B902E49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71A902-F538-41E6-9C73-BF226E174DB0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503838-25A9-4DB1-8275-81BC9DCA298A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F75BCB-0437-4DD5-8889-65766727EF11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2" name="Titre">
            <a:extLst>
              <a:ext uri="{FF2B5EF4-FFF2-40B4-BE49-F238E27FC236}">
                <a16:creationId xmlns:a16="http://schemas.microsoft.com/office/drawing/2014/main" id="{7870E295-4CFF-4CD9-8A10-7C573114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44" y="876299"/>
            <a:ext cx="14644800" cy="959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11" name="Sous-titre">
            <a:extLst>
              <a:ext uri="{FF2B5EF4-FFF2-40B4-BE49-F238E27FC236}">
                <a16:creationId xmlns:a16="http://schemas.microsoft.com/office/drawing/2014/main" id="{731CBCA3-82C0-4806-8D11-BA9763DF07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9200" y="1836003"/>
            <a:ext cx="14644687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2"/>
                </a:solidFill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grpSp>
        <p:nvGrpSpPr>
          <p:cNvPr id="12" name="Lignes" hidden="1">
            <a:extLst>
              <a:ext uri="{FF2B5EF4-FFF2-40B4-BE49-F238E27FC236}">
                <a16:creationId xmlns:a16="http://schemas.microsoft.com/office/drawing/2014/main" id="{C83594AB-5906-4118-A311-6537D6C0BE96}"/>
              </a:ext>
            </a:extLst>
          </p:cNvPr>
          <p:cNvGrpSpPr/>
          <p:nvPr userDrawn="1"/>
        </p:nvGrpSpPr>
        <p:grpSpPr>
          <a:xfrm>
            <a:off x="-32084" y="29634"/>
            <a:ext cx="9144000" cy="319009"/>
            <a:chOff x="15307733" y="186267"/>
            <a:chExt cx="2980267" cy="762002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027C830C-020E-44B5-9676-D7A7E9975BA2}"/>
                </a:ext>
              </a:extLst>
            </p:cNvPr>
            <p:cNvCxnSpPr/>
            <p:nvPr/>
          </p:nvCxnSpPr>
          <p:spPr>
            <a:xfrm>
              <a:off x="15307733" y="186267"/>
              <a:ext cx="2980267" cy="0"/>
            </a:xfrm>
            <a:prstGeom prst="line">
              <a:avLst/>
            </a:prstGeom>
            <a:ln w="76200">
              <a:gradFill flip="none" rotWithShape="1">
                <a:gsLst>
                  <a:gs pos="15000">
                    <a:schemeClr val="accent1">
                      <a:lumMod val="20000"/>
                      <a:lumOff val="80000"/>
                    </a:schemeClr>
                  </a:gs>
                  <a:gs pos="0">
                    <a:schemeClr val="bg1"/>
                  </a:gs>
                  <a:gs pos="65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8183C906-56E2-4AE8-9D40-97DE3662C719}"/>
                </a:ext>
              </a:extLst>
            </p:cNvPr>
            <p:cNvCxnSpPr/>
            <p:nvPr/>
          </p:nvCxnSpPr>
          <p:spPr>
            <a:xfrm>
              <a:off x="15307733" y="440267"/>
              <a:ext cx="2980267" cy="0"/>
            </a:xfrm>
            <a:prstGeom prst="line">
              <a:avLst/>
            </a:prstGeom>
            <a:ln w="57150">
              <a:gradFill flip="none" rotWithShape="1">
                <a:gsLst>
                  <a:gs pos="0">
                    <a:schemeClr val="bg1"/>
                  </a:gs>
                  <a:gs pos="25000">
                    <a:schemeClr val="accent2">
                      <a:lumMod val="20000"/>
                      <a:lumOff val="80000"/>
                    </a:schemeClr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A81E636-84B0-4EC0-AEB9-9777BD3058BD}"/>
                </a:ext>
              </a:extLst>
            </p:cNvPr>
            <p:cNvCxnSpPr/>
            <p:nvPr/>
          </p:nvCxnSpPr>
          <p:spPr>
            <a:xfrm>
              <a:off x="15307733" y="643469"/>
              <a:ext cx="2980267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FFFFFF"/>
                  </a:gs>
                  <a:gs pos="35000">
                    <a:schemeClr val="accent3">
                      <a:lumMod val="20000"/>
                      <a:lumOff val="80000"/>
                    </a:schemeClr>
                  </a:gs>
                  <a:gs pos="65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2FEA3A0-40DD-4156-85AC-F70DCBEE161B}"/>
                </a:ext>
              </a:extLst>
            </p:cNvPr>
            <p:cNvCxnSpPr/>
            <p:nvPr/>
          </p:nvCxnSpPr>
          <p:spPr>
            <a:xfrm>
              <a:off x="15307733" y="812804"/>
              <a:ext cx="2980267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bg1"/>
                  </a:gs>
                  <a:gs pos="45000">
                    <a:schemeClr val="accent4">
                      <a:lumMod val="20000"/>
                      <a:lumOff val="80000"/>
                    </a:schemeClr>
                  </a:gs>
                  <a:gs pos="65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2DD9086A-346E-4A7C-A6DE-A4C0B99B4BB5}"/>
                </a:ext>
              </a:extLst>
            </p:cNvPr>
            <p:cNvCxnSpPr/>
            <p:nvPr/>
          </p:nvCxnSpPr>
          <p:spPr>
            <a:xfrm>
              <a:off x="15307733" y="948269"/>
              <a:ext cx="2980267" cy="0"/>
            </a:xfrm>
            <a:prstGeom prst="line">
              <a:avLst/>
            </a:prstGeom>
            <a:ln w="19050">
              <a:gradFill flip="none" rotWithShape="1">
                <a:gsLst>
                  <a:gs pos="55000">
                    <a:schemeClr val="accent5">
                      <a:lumMod val="20000"/>
                      <a:lumOff val="80000"/>
                    </a:schemeClr>
                  </a:gs>
                  <a:gs pos="0">
                    <a:srgbClr val="FFFFFF"/>
                  </a:gs>
                  <a:gs pos="65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2795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AvecSous-titre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uillement_droit">
            <a:extLst>
              <a:ext uri="{FF2B5EF4-FFF2-40B4-BE49-F238E27FC236}">
                <a16:creationId xmlns:a16="http://schemas.microsoft.com/office/drawing/2014/main" id="{A6DAE672-2326-4C93-9C4E-25E170E54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50777" y="4698610"/>
            <a:ext cx="1042346" cy="1359789"/>
          </a:xfrm>
          <a:prstGeom prst="rect">
            <a:avLst/>
          </a:prstGeom>
        </p:spPr>
      </p:pic>
      <p:pic>
        <p:nvPicPr>
          <p:cNvPr id="21" name="Guillement_gauche">
            <a:extLst>
              <a:ext uri="{FF2B5EF4-FFF2-40B4-BE49-F238E27FC236}">
                <a16:creationId xmlns:a16="http://schemas.microsoft.com/office/drawing/2014/main" id="{4D43D87F-9A89-48E8-8EE7-15574EC3AB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182" y="4698245"/>
            <a:ext cx="1043926" cy="1361850"/>
          </a:xfrm>
          <a:prstGeom prst="rect">
            <a:avLst/>
          </a:prstGeom>
          <a:noFill/>
        </p:spPr>
      </p:pic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C80C2E73-C09F-4CA9-918A-10C33B26D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2594" y="8331200"/>
            <a:ext cx="12340209" cy="64346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600"/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fr-FR"/>
              <a:t>Source</a:t>
            </a:r>
          </a:p>
        </p:txBody>
      </p:sp>
      <p:grpSp>
        <p:nvGrpSpPr>
          <p:cNvPr id="13" name="Rectangles_Titre">
            <a:extLst>
              <a:ext uri="{FF2B5EF4-FFF2-40B4-BE49-F238E27FC236}">
                <a16:creationId xmlns:a16="http://schemas.microsoft.com/office/drawing/2014/main" id="{B2543B52-41FC-42F5-A080-A9E699708F08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EDEB53-2EFE-4D40-BAFD-41AB4AB1F0B7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0CD565-2093-4FA1-8E72-D4A644B91FDB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CDAA44-5D71-45C0-9E31-82AD24B1DAC2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C10B2F-1EA9-43A9-9E9C-CE7C86EAEBD1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FE38D8-D127-48D4-8A02-DD7767AF2989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3" name="Titre">
            <a:extLst>
              <a:ext uri="{FF2B5EF4-FFF2-40B4-BE49-F238E27FC236}">
                <a16:creationId xmlns:a16="http://schemas.microsoft.com/office/drawing/2014/main" id="{CA7D3FCD-4A89-C07D-D013-C9FEF37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44" y="876299"/>
            <a:ext cx="14644800" cy="959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4" name="Sous-titre">
            <a:extLst>
              <a:ext uri="{FF2B5EF4-FFF2-40B4-BE49-F238E27FC236}">
                <a16:creationId xmlns:a16="http://schemas.microsoft.com/office/drawing/2014/main" id="{5B84DB9D-B836-1FDA-660A-32F9660D9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9200" y="1836003"/>
            <a:ext cx="14644687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2"/>
                </a:solidFill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6" name="Texte">
            <a:extLst>
              <a:ext uri="{FF2B5EF4-FFF2-40B4-BE49-F238E27FC236}">
                <a16:creationId xmlns:a16="http://schemas.microsoft.com/office/drawing/2014/main" id="{359B8BEF-D367-78C3-4A19-841680E83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3388" y="2944813"/>
            <a:ext cx="12339637" cy="5268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i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Texte de la citation</a:t>
            </a:r>
          </a:p>
        </p:txBody>
      </p:sp>
    </p:spTree>
    <p:extLst>
      <p:ext uri="{BB962C8B-B14F-4D97-AF65-F5344CB8AC3E}">
        <p14:creationId xmlns:p14="http://schemas.microsoft.com/office/powerpoint/2010/main" val="1407560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_AvecBa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Rectangles_Titre">
            <a:extLst>
              <a:ext uri="{FF2B5EF4-FFF2-40B4-BE49-F238E27FC236}">
                <a16:creationId xmlns:a16="http://schemas.microsoft.com/office/drawing/2014/main" id="{B21B231F-8997-468D-BA14-46085CA88161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A9006D-6482-4DFB-B2A4-310176E7B460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3FFBE0-B0F7-4E28-BCEE-4E0DA94C6862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D85D8A-1815-4D6F-AF0D-1C65ED3710A9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4FE93D-A50E-4551-AF31-5C187EBA4BFE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B6BA3E-E2F4-4B33-B644-BC860060C02A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</p:spTree>
    <p:extLst>
      <p:ext uri="{BB962C8B-B14F-4D97-AF65-F5344CB8AC3E}">
        <p14:creationId xmlns:p14="http://schemas.microsoft.com/office/powerpoint/2010/main" val="3163591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47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exteGauche_Image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ectangles_Titre">
            <a:extLst>
              <a:ext uri="{FF2B5EF4-FFF2-40B4-BE49-F238E27FC236}">
                <a16:creationId xmlns:a16="http://schemas.microsoft.com/office/drawing/2014/main" id="{57ECBCB6-AFEE-40C2-8D12-0731FD9279BF}"/>
              </a:ext>
            </a:extLst>
          </p:cNvPr>
          <p:cNvGrpSpPr/>
          <p:nvPr userDrawn="1"/>
        </p:nvGrpSpPr>
        <p:grpSpPr>
          <a:xfrm>
            <a:off x="-16932" y="9939866"/>
            <a:ext cx="11527229" cy="381000"/>
            <a:chOff x="-47186" y="3219450"/>
            <a:chExt cx="15800298" cy="38481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6F3958-C8FD-4CEE-B787-8077C2B76F16}"/>
                </a:ext>
              </a:extLst>
            </p:cNvPr>
            <p:cNvSpPr/>
            <p:nvPr userDrawn="1"/>
          </p:nvSpPr>
          <p:spPr>
            <a:xfrm>
              <a:off x="15106650" y="3219450"/>
              <a:ext cx="646462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E01699-D6B9-4C9E-9A30-B342FEE9B13A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62431A-491D-429C-A25F-FA56A1E70A99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49E127-2DC2-4FF3-9043-DC540E5F3692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38A7D4-2488-407A-A00D-CEC53B917F4A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6633A19-950E-43DD-B62E-25DDA9185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8008" y="-16934"/>
            <a:ext cx="7015459" cy="10523189"/>
          </a:xfrm>
          <a:prstGeom prst="rect">
            <a:avLst/>
          </a:prstGeom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D7488B98-884F-43A8-A531-BCF6358154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9200" y="2962275"/>
            <a:ext cx="8998839" cy="64484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">
            <a:extLst>
              <a:ext uri="{FF2B5EF4-FFF2-40B4-BE49-F238E27FC236}">
                <a16:creationId xmlns:a16="http://schemas.microsoft.com/office/drawing/2014/main" id="{7870E295-4CFF-4CD9-8A10-7C573114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00" y="876300"/>
            <a:ext cx="8998839" cy="1790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5640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exteGauche_ImageDroit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Rectangles_Titre">
            <a:extLst>
              <a:ext uri="{FF2B5EF4-FFF2-40B4-BE49-F238E27FC236}">
                <a16:creationId xmlns:a16="http://schemas.microsoft.com/office/drawing/2014/main" id="{743DFAE2-1C19-4E29-B232-7AF9E008767C}"/>
              </a:ext>
            </a:extLst>
          </p:cNvPr>
          <p:cNvGrpSpPr/>
          <p:nvPr userDrawn="1"/>
        </p:nvGrpSpPr>
        <p:grpSpPr>
          <a:xfrm>
            <a:off x="-16932" y="9939866"/>
            <a:ext cx="11527229" cy="381000"/>
            <a:chOff x="-47186" y="3219450"/>
            <a:chExt cx="15800298" cy="3848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D8C509-4FAD-49ED-A7DD-40915ABB5CCC}"/>
                </a:ext>
              </a:extLst>
            </p:cNvPr>
            <p:cNvSpPr/>
            <p:nvPr userDrawn="1"/>
          </p:nvSpPr>
          <p:spPr>
            <a:xfrm>
              <a:off x="15106650" y="3219450"/>
              <a:ext cx="646462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9476E3-8708-4133-B8E3-821A79D8965D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59278-3DFA-43BF-9059-4007D1739D88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15D3B6-A76B-4861-B4F9-E65DEDE1AF63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79F396-E22F-4EAC-8FCD-06F496A4D8F6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6633A19-950E-43DD-B62E-25DDA9185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4117" y="-16933"/>
            <a:ext cx="6931616" cy="10377843"/>
          </a:xfrm>
          <a:prstGeom prst="rect">
            <a:avLst/>
          </a:prstGeom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D7488B98-884F-43A8-A531-BCF6358154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9200" y="2962275"/>
            <a:ext cx="8998839" cy="64484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">
            <a:extLst>
              <a:ext uri="{FF2B5EF4-FFF2-40B4-BE49-F238E27FC236}">
                <a16:creationId xmlns:a16="http://schemas.microsoft.com/office/drawing/2014/main" id="{7870E295-4CFF-4CD9-8A10-7C573114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00" y="876300"/>
            <a:ext cx="8998839" cy="1790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6089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Principa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4C056C5-6A9D-4DA0-B2A8-341E8F149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397"/>
            <a:ext cx="18288000" cy="10296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1BB7A0-3A5B-94ED-2E71-7B518277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accent5">
              <a:alpha val="745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Rectangles_Titre">
            <a:extLst>
              <a:ext uri="{FF2B5EF4-FFF2-40B4-BE49-F238E27FC236}">
                <a16:creationId xmlns:a16="http://schemas.microsoft.com/office/drawing/2014/main" id="{0F7E46AF-B387-4CF8-8206-F4D99D67325F}"/>
              </a:ext>
            </a:extLst>
          </p:cNvPr>
          <p:cNvGrpSpPr/>
          <p:nvPr userDrawn="1"/>
        </p:nvGrpSpPr>
        <p:grpSpPr>
          <a:xfrm>
            <a:off x="0" y="3219450"/>
            <a:ext cx="15651638" cy="3848100"/>
            <a:chOff x="-47186" y="3219450"/>
            <a:chExt cx="15667826" cy="38481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96AD19-51C4-445F-85EA-4F8C0D4D464F}"/>
                </a:ext>
              </a:extLst>
            </p:cNvPr>
            <p:cNvSpPr/>
            <p:nvPr userDrawn="1"/>
          </p:nvSpPr>
          <p:spPr>
            <a:xfrm>
              <a:off x="15296010" y="3219450"/>
              <a:ext cx="324630" cy="3848100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650AAB-FE8C-4CA2-93E5-2F93CB7B6931}"/>
                </a:ext>
              </a:extLst>
            </p:cNvPr>
            <p:cNvSpPr/>
            <p:nvPr userDrawn="1"/>
          </p:nvSpPr>
          <p:spPr>
            <a:xfrm>
              <a:off x="14772475" y="3219450"/>
              <a:ext cx="523535" cy="38481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4F25CD-F0BA-492E-905A-A6157399F0DE}"/>
                </a:ext>
              </a:extLst>
            </p:cNvPr>
            <p:cNvSpPr/>
            <p:nvPr userDrawn="1"/>
          </p:nvSpPr>
          <p:spPr>
            <a:xfrm>
              <a:off x="14010836" y="3219450"/>
              <a:ext cx="761639" cy="3848100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D7987E-566E-484E-82C5-89F0864C7924}"/>
                </a:ext>
              </a:extLst>
            </p:cNvPr>
            <p:cNvSpPr/>
            <p:nvPr userDrawn="1"/>
          </p:nvSpPr>
          <p:spPr>
            <a:xfrm>
              <a:off x="12934950" y="3219450"/>
              <a:ext cx="1075886" cy="38481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419F30-30AC-4C5F-8481-2294601585CB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7" name="Titre">
            <a:extLst>
              <a:ext uri="{FF2B5EF4-FFF2-40B4-BE49-F238E27FC236}">
                <a16:creationId xmlns:a16="http://schemas.microsoft.com/office/drawing/2014/main" id="{84F02BD5-D6E5-4954-B0C7-70ADE76DD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845" y="4148933"/>
            <a:ext cx="10910278" cy="198913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44F334-DA2A-A6BD-E14C-FF84FC878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985" y="8309756"/>
            <a:ext cx="2896170" cy="162909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887B508-1856-C67C-369D-55ED022F9A05}"/>
              </a:ext>
            </a:extLst>
          </p:cNvPr>
          <p:cNvSpPr txBox="1"/>
          <p:nvPr userDrawn="1"/>
        </p:nvSpPr>
        <p:spPr>
          <a:xfrm>
            <a:off x="1323845" y="9600298"/>
            <a:ext cx="706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/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3975717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exteGauche_ImageDroit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Rectangles_Titre">
            <a:extLst>
              <a:ext uri="{FF2B5EF4-FFF2-40B4-BE49-F238E27FC236}">
                <a16:creationId xmlns:a16="http://schemas.microsoft.com/office/drawing/2014/main" id="{F3627FF6-457F-4AC0-912F-2A863BCA844C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7CC5AE-EEE8-4A9A-A93B-FF2D6F38EC16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96C6C4-22E2-4D10-81FB-C3063BE61BAD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6E07C8-3149-4D2C-BA39-EEC7118B746F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0AC32E-E2FD-4D29-B25D-BB565D3D96C0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D90669B-F46F-45F8-A0CA-ED121946098B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D7488B98-884F-43A8-A531-BCF6358154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9201" y="2962275"/>
            <a:ext cx="8745450" cy="60674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3AB2184-3DBF-4860-8D39-FBF2676DDA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0" y="876300"/>
            <a:ext cx="7365999" cy="815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CA"/>
              <a:t>Insérez votre image</a:t>
            </a:r>
          </a:p>
        </p:txBody>
      </p:sp>
      <p:sp>
        <p:nvSpPr>
          <p:cNvPr id="19" name="Espace réservé du texte 22">
            <a:extLst>
              <a:ext uri="{FF2B5EF4-FFF2-40B4-BE49-F238E27FC236}">
                <a16:creationId xmlns:a16="http://schemas.microsoft.com/office/drawing/2014/main" id="{01696AF4-3DC1-44CB-A91C-315A763BF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22000" y="9211734"/>
            <a:ext cx="7366000" cy="50800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600"/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fr-FR"/>
              <a:t>Source</a:t>
            </a:r>
          </a:p>
        </p:txBody>
      </p:sp>
      <p:sp>
        <p:nvSpPr>
          <p:cNvPr id="2" name="Titre">
            <a:extLst>
              <a:ext uri="{FF2B5EF4-FFF2-40B4-BE49-F238E27FC236}">
                <a16:creationId xmlns:a16="http://schemas.microsoft.com/office/drawing/2014/main" id="{7870E295-4CFF-4CD9-8A10-7C573114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01" y="876300"/>
            <a:ext cx="8745450" cy="1790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5651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TexteGauche_GraphiqueSA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D7488B98-884F-43A8-A531-BCF6358154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9200" y="2962275"/>
            <a:ext cx="8744400" cy="60674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9" name="Espace réservé du texte 22">
            <a:extLst>
              <a:ext uri="{FF2B5EF4-FFF2-40B4-BE49-F238E27FC236}">
                <a16:creationId xmlns:a16="http://schemas.microsoft.com/office/drawing/2014/main" id="{01696AF4-3DC1-44CB-A91C-315A763BF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22000" y="9211734"/>
            <a:ext cx="7366000" cy="50800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600"/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fr-FR"/>
              <a:t>Source</a:t>
            </a:r>
          </a:p>
        </p:txBody>
      </p:sp>
      <p:sp>
        <p:nvSpPr>
          <p:cNvPr id="5" name="Espace réservé du graphique SmartArt 4">
            <a:extLst>
              <a:ext uri="{FF2B5EF4-FFF2-40B4-BE49-F238E27FC236}">
                <a16:creationId xmlns:a16="http://schemas.microsoft.com/office/drawing/2014/main" id="{75C817CD-F765-488E-96FC-D437AD867E03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10922000" y="876300"/>
            <a:ext cx="7366000" cy="8148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CA"/>
              <a:t>Cliquez sur l'icône pour ajouter un graphique SmartArt</a:t>
            </a:r>
          </a:p>
        </p:txBody>
      </p:sp>
      <p:grpSp>
        <p:nvGrpSpPr>
          <p:cNvPr id="20" name="Rectangles_Titre">
            <a:extLst>
              <a:ext uri="{FF2B5EF4-FFF2-40B4-BE49-F238E27FC236}">
                <a16:creationId xmlns:a16="http://schemas.microsoft.com/office/drawing/2014/main" id="{A0AC9A32-2CFF-4AC2-85C1-A1BADEB7ACE7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27BD93-D032-4E31-A1CE-D4D6D6313FD6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D3D765-CBBB-4C6F-AEF9-8B52AC2ABF64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BA68EAC-3B06-455A-84D0-E372CEC7314B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D6BDB69-7246-4F6E-86E2-92039DB8EF4E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71D938-275D-46A3-8BBF-E497CDDC8E7E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2" name="Titre">
            <a:extLst>
              <a:ext uri="{FF2B5EF4-FFF2-40B4-BE49-F238E27FC236}">
                <a16:creationId xmlns:a16="http://schemas.microsoft.com/office/drawing/2014/main" id="{7870E295-4CFF-4CD9-8A10-7C573114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00" y="876300"/>
            <a:ext cx="8744400" cy="1790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28449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ImageGauche_Texte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ectangles_Titre">
            <a:extLst>
              <a:ext uri="{FF2B5EF4-FFF2-40B4-BE49-F238E27FC236}">
                <a16:creationId xmlns:a16="http://schemas.microsoft.com/office/drawing/2014/main" id="{57ECBCB6-AFEE-40C2-8D12-0731FD9279BF}"/>
              </a:ext>
            </a:extLst>
          </p:cNvPr>
          <p:cNvGrpSpPr/>
          <p:nvPr userDrawn="1"/>
        </p:nvGrpSpPr>
        <p:grpSpPr>
          <a:xfrm>
            <a:off x="6857415" y="9939866"/>
            <a:ext cx="11527229" cy="381000"/>
            <a:chOff x="-47186" y="3219450"/>
            <a:chExt cx="15800298" cy="38481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6F3958-C8FD-4CEE-B787-8077C2B76F16}"/>
                </a:ext>
              </a:extLst>
            </p:cNvPr>
            <p:cNvSpPr/>
            <p:nvPr userDrawn="1"/>
          </p:nvSpPr>
          <p:spPr>
            <a:xfrm>
              <a:off x="15106650" y="3219450"/>
              <a:ext cx="646462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E01699-D6B9-4C9E-9A30-B342FEE9B13A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62431A-491D-429C-A25F-FA56A1E70A99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49E127-2DC2-4FF3-9043-DC540E5F3692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38A7D4-2488-407A-A00D-CEC53B917F4A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pic>
        <p:nvPicPr>
          <p:cNvPr id="12" name="Image">
            <a:extLst>
              <a:ext uri="{FF2B5EF4-FFF2-40B4-BE49-F238E27FC236}">
                <a16:creationId xmlns:a16="http://schemas.microsoft.com/office/drawing/2014/main" id="{19766EBC-EEB4-4668-A201-A271615AB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532" y="-88907"/>
            <a:ext cx="6975947" cy="10464813"/>
          </a:xfrm>
          <a:prstGeom prst="rect">
            <a:avLst/>
          </a:prstGeom>
        </p:spPr>
      </p:pic>
      <p:sp>
        <p:nvSpPr>
          <p:cNvPr id="13" name="Espace réservé du contenu 11">
            <a:extLst>
              <a:ext uri="{FF2B5EF4-FFF2-40B4-BE49-F238E27FC236}">
                <a16:creationId xmlns:a16="http://schemas.microsoft.com/office/drawing/2014/main" id="{B8438AE8-A9D4-46BD-9B6C-171D810EC1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34350" y="2962275"/>
            <a:ext cx="8324850" cy="64484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">
            <a:extLst>
              <a:ext uri="{FF2B5EF4-FFF2-40B4-BE49-F238E27FC236}">
                <a16:creationId xmlns:a16="http://schemas.microsoft.com/office/drawing/2014/main" id="{7870E295-4CFF-4CD9-8A10-7C573114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50" y="876300"/>
            <a:ext cx="8324850" cy="1790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6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342812-4FCE-6105-8395-B8DA2AE9F79B}"/>
              </a:ext>
            </a:extLst>
          </p:cNvPr>
          <p:cNvSpPr txBox="1"/>
          <p:nvPr userDrawn="1"/>
        </p:nvSpPr>
        <p:spPr>
          <a:xfrm>
            <a:off x="9398603" y="9601312"/>
            <a:ext cx="706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CA" sz="1600"/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1934748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AvecSous-titre_3colonnesAvec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1">
            <a:extLst>
              <a:ext uri="{FF2B5EF4-FFF2-40B4-BE49-F238E27FC236}">
                <a16:creationId xmlns:a16="http://schemas.microsoft.com/office/drawing/2014/main" id="{C883AD50-ACBA-4C06-B7FA-B2CA27D37E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62448" y="3981156"/>
            <a:ext cx="4468251" cy="42293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3" name="Espace réservé du contenu 11">
            <a:extLst>
              <a:ext uri="{FF2B5EF4-FFF2-40B4-BE49-F238E27FC236}">
                <a16:creationId xmlns:a16="http://schemas.microsoft.com/office/drawing/2014/main" id="{8306A961-7B2C-46D6-999A-9B98CAD73E5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09874" y="3981157"/>
            <a:ext cx="4468251" cy="42293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7300" y="3981157"/>
            <a:ext cx="4468251" cy="42293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EEFC21AE-B3DF-427F-BFA8-D8130B0128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61886" y="3194049"/>
            <a:ext cx="4468813" cy="787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3"/>
                </a:solidFill>
              </a:defRPr>
            </a:lvl1pPr>
            <a:lvl2pPr marL="685800" indent="0">
              <a:buNone/>
              <a:defRPr sz="4000"/>
            </a:lvl2pPr>
            <a:lvl3pPr marL="1371600" indent="0">
              <a:buNone/>
              <a:defRPr sz="4000"/>
            </a:lvl3pPr>
            <a:lvl4pPr marL="2057400" indent="0">
              <a:buNone/>
              <a:defRPr sz="4000"/>
            </a:lvl4pPr>
            <a:lvl5pPr marL="2743200" indent="0">
              <a:buNone/>
              <a:defRPr sz="4000"/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3EF38BDA-1236-4B9B-9171-3EA55A652C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9874" y="3194050"/>
            <a:ext cx="4468813" cy="78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3"/>
                </a:solidFill>
              </a:defRPr>
            </a:lvl1pPr>
            <a:lvl2pPr marL="685800" indent="0">
              <a:buNone/>
              <a:defRPr sz="4000"/>
            </a:lvl2pPr>
            <a:lvl3pPr marL="1371600" indent="0">
              <a:buNone/>
              <a:defRPr sz="4000"/>
            </a:lvl3pPr>
            <a:lvl4pPr marL="2057400" indent="0">
              <a:buNone/>
              <a:defRPr sz="4000"/>
            </a:lvl4pPr>
            <a:lvl5pPr marL="2743200" indent="0">
              <a:buNone/>
              <a:defRPr sz="4000"/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5E3665-E4F4-493D-8055-F41D633E6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3194050"/>
            <a:ext cx="4468813" cy="78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3"/>
                </a:solidFill>
              </a:defRPr>
            </a:lvl1pPr>
            <a:lvl2pPr marL="685800" indent="0">
              <a:buNone/>
              <a:defRPr sz="4000"/>
            </a:lvl2pPr>
            <a:lvl3pPr marL="1371600" indent="0">
              <a:buNone/>
              <a:defRPr sz="4000"/>
            </a:lvl3pPr>
            <a:lvl4pPr marL="2057400" indent="0">
              <a:buNone/>
              <a:defRPr sz="4000"/>
            </a:lvl4pPr>
            <a:lvl5pPr marL="2743200" indent="0">
              <a:buNone/>
              <a:defRPr sz="4000"/>
            </a:lvl5pPr>
          </a:lstStyle>
          <a:p>
            <a:pPr lvl="0"/>
            <a:r>
              <a:rPr lang="fr-FR"/>
              <a:t>Titre</a:t>
            </a:r>
          </a:p>
        </p:txBody>
      </p:sp>
      <p:grpSp>
        <p:nvGrpSpPr>
          <p:cNvPr id="17" name="Rectangles_Titre">
            <a:extLst>
              <a:ext uri="{FF2B5EF4-FFF2-40B4-BE49-F238E27FC236}">
                <a16:creationId xmlns:a16="http://schemas.microsoft.com/office/drawing/2014/main" id="{9522B1AE-80FD-4CDD-9149-01B0E48DDDDD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B21382-1C67-4A7C-8210-E854B761BCA7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33448F-CB35-48F5-9F3A-F3D66AF2A312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1E1288-79C2-4796-B351-6524D2D35E9D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7F4A24-2FA1-48C6-B531-F669CAD5B762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B911AF4-ED3B-4A83-9E22-B08B12EDF36D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3" name="Titre">
            <a:extLst>
              <a:ext uri="{FF2B5EF4-FFF2-40B4-BE49-F238E27FC236}">
                <a16:creationId xmlns:a16="http://schemas.microsoft.com/office/drawing/2014/main" id="{EA61557C-DA60-9DFC-03FB-BA1FCCCE5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44" y="876299"/>
            <a:ext cx="14644800" cy="959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5" name="Sous-titre">
            <a:extLst>
              <a:ext uri="{FF2B5EF4-FFF2-40B4-BE49-F238E27FC236}">
                <a16:creationId xmlns:a16="http://schemas.microsoft.com/office/drawing/2014/main" id="{5E827391-16C4-65EB-DD6F-4A4DB8B56A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89200" y="1836003"/>
            <a:ext cx="14644687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2"/>
                </a:solidFill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033893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AvecSous-titre_2colonnesAvec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1">
            <a:extLst>
              <a:ext uri="{FF2B5EF4-FFF2-40B4-BE49-F238E27FC236}">
                <a16:creationId xmlns:a16="http://schemas.microsoft.com/office/drawing/2014/main" id="{8306A961-7B2C-46D6-999A-9B98CAD73E5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79903" y="3981157"/>
            <a:ext cx="6951880" cy="42293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7544" y="3981157"/>
            <a:ext cx="6951880" cy="42293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3EF38BDA-1236-4B9B-9171-3EA55A652C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9591" y="3194050"/>
            <a:ext cx="6952754" cy="78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3"/>
                </a:solidFill>
              </a:defRPr>
            </a:lvl1pPr>
            <a:lvl2pPr marL="685800" indent="0">
              <a:buNone/>
              <a:defRPr sz="4000"/>
            </a:lvl2pPr>
            <a:lvl3pPr marL="1371600" indent="0">
              <a:buNone/>
              <a:defRPr sz="4000"/>
            </a:lvl3pPr>
            <a:lvl4pPr marL="2057400" indent="0">
              <a:buNone/>
              <a:defRPr sz="4000"/>
            </a:lvl4pPr>
            <a:lvl5pPr marL="2743200" indent="0">
              <a:buNone/>
              <a:defRPr sz="4000"/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5E3665-E4F4-493D-8055-F41D633E6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544" y="3194050"/>
            <a:ext cx="6952754" cy="78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3"/>
                </a:solidFill>
              </a:defRPr>
            </a:lvl1pPr>
            <a:lvl2pPr marL="685800" indent="0">
              <a:buNone/>
              <a:defRPr sz="4000"/>
            </a:lvl2pPr>
            <a:lvl3pPr marL="1371600" indent="0">
              <a:buNone/>
              <a:defRPr sz="4000"/>
            </a:lvl3pPr>
            <a:lvl4pPr marL="2057400" indent="0">
              <a:buNone/>
              <a:defRPr sz="4000"/>
            </a:lvl4pPr>
            <a:lvl5pPr marL="2743200" indent="0">
              <a:buNone/>
              <a:defRPr sz="4000"/>
            </a:lvl5pPr>
          </a:lstStyle>
          <a:p>
            <a:pPr lvl="0"/>
            <a:r>
              <a:rPr lang="fr-FR"/>
              <a:t>Titre</a:t>
            </a:r>
          </a:p>
        </p:txBody>
      </p:sp>
      <p:grpSp>
        <p:nvGrpSpPr>
          <p:cNvPr id="17" name="Rectangles_Titre">
            <a:extLst>
              <a:ext uri="{FF2B5EF4-FFF2-40B4-BE49-F238E27FC236}">
                <a16:creationId xmlns:a16="http://schemas.microsoft.com/office/drawing/2014/main" id="{9522B1AE-80FD-4CDD-9149-01B0E48DDDDD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B21382-1C67-4A7C-8210-E854B761BCA7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33448F-CB35-48F5-9F3A-F3D66AF2A312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1E1288-79C2-4796-B351-6524D2D35E9D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7F4A24-2FA1-48C6-B531-F669CAD5B762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B911AF4-ED3B-4A83-9E22-B08B12EDF36D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3" name="Titre">
            <a:extLst>
              <a:ext uri="{FF2B5EF4-FFF2-40B4-BE49-F238E27FC236}">
                <a16:creationId xmlns:a16="http://schemas.microsoft.com/office/drawing/2014/main" id="{EA61557C-DA60-9DFC-03FB-BA1FCCCE5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44" y="876299"/>
            <a:ext cx="14644800" cy="959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5" name="Sous-titre">
            <a:extLst>
              <a:ext uri="{FF2B5EF4-FFF2-40B4-BE49-F238E27FC236}">
                <a16:creationId xmlns:a16="http://schemas.microsoft.com/office/drawing/2014/main" id="{5E827391-16C4-65EB-DD6F-4A4DB8B56A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89200" y="1836003"/>
            <a:ext cx="14644687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2"/>
                </a:solidFill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048095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AvecSous-titre_3ColonnesSans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7300" y="3194051"/>
            <a:ext cx="4468251" cy="5016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3" name="Espace réservé du contenu 11">
            <a:extLst>
              <a:ext uri="{FF2B5EF4-FFF2-40B4-BE49-F238E27FC236}">
                <a16:creationId xmlns:a16="http://schemas.microsoft.com/office/drawing/2014/main" id="{8306A961-7B2C-46D6-999A-9B98CAD73E5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09874" y="3194051"/>
            <a:ext cx="4468251" cy="5016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4" name="Espace réservé du contenu 11">
            <a:extLst>
              <a:ext uri="{FF2B5EF4-FFF2-40B4-BE49-F238E27FC236}">
                <a16:creationId xmlns:a16="http://schemas.microsoft.com/office/drawing/2014/main" id="{C883AD50-ACBA-4C06-B7FA-B2CA27D37E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62448" y="3194050"/>
            <a:ext cx="4468251" cy="5016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grpSp>
        <p:nvGrpSpPr>
          <p:cNvPr id="15" name="Rectangles_Titre">
            <a:extLst>
              <a:ext uri="{FF2B5EF4-FFF2-40B4-BE49-F238E27FC236}">
                <a16:creationId xmlns:a16="http://schemas.microsoft.com/office/drawing/2014/main" id="{50207A8B-13DC-42B3-B2EA-1E8ECCEBFF4C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ADE7CA-99CE-4967-8100-EA78D25FF183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552CBD-0D7B-41A9-ABCE-CE472D9F5A4F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DF6C5F-73F3-40FB-AF96-976C1634E716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F439D7-C6F2-46BF-AEC2-52BDA371AA48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18A9B6-7562-4B5B-920E-325367B8BF89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3" name="Titre">
            <a:extLst>
              <a:ext uri="{FF2B5EF4-FFF2-40B4-BE49-F238E27FC236}">
                <a16:creationId xmlns:a16="http://schemas.microsoft.com/office/drawing/2014/main" id="{38E8055C-7167-0448-30F9-F8AF92F8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44" y="876299"/>
            <a:ext cx="14644800" cy="959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4" name="Sous-titre">
            <a:extLst>
              <a:ext uri="{FF2B5EF4-FFF2-40B4-BE49-F238E27FC236}">
                <a16:creationId xmlns:a16="http://schemas.microsoft.com/office/drawing/2014/main" id="{87FF4F04-691A-50A3-3F5D-D4CA9F236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9200" y="1836003"/>
            <a:ext cx="14644687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2"/>
                </a:solidFill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587859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AvecSous-titre_2ColonnesSans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4647" y="3194050"/>
            <a:ext cx="6951600" cy="5016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4" name="Espace réservé du contenu 11">
            <a:extLst>
              <a:ext uri="{FF2B5EF4-FFF2-40B4-BE49-F238E27FC236}">
                <a16:creationId xmlns:a16="http://schemas.microsoft.com/office/drawing/2014/main" id="{C883AD50-ACBA-4C06-B7FA-B2CA27D37E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480744" y="3194050"/>
            <a:ext cx="6951600" cy="5016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>
                <a:solidFill>
                  <a:schemeClr val="accent1"/>
                </a:solidFill>
              </a:defRPr>
            </a:lvl1pPr>
            <a:lvl2pPr marL="6858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2pPr>
            <a:lvl3pPr marL="13716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grpSp>
        <p:nvGrpSpPr>
          <p:cNvPr id="15" name="Rectangles_Titre">
            <a:extLst>
              <a:ext uri="{FF2B5EF4-FFF2-40B4-BE49-F238E27FC236}">
                <a16:creationId xmlns:a16="http://schemas.microsoft.com/office/drawing/2014/main" id="{50207A8B-13DC-42B3-B2EA-1E8ECCEBFF4C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ADE7CA-99CE-4967-8100-EA78D25FF183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552CBD-0D7B-41A9-ABCE-CE472D9F5A4F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DF6C5F-73F3-40FB-AF96-976C1634E716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F439D7-C6F2-46BF-AEC2-52BDA371AA48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18A9B6-7562-4B5B-920E-325367B8BF89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3" name="Titre">
            <a:extLst>
              <a:ext uri="{FF2B5EF4-FFF2-40B4-BE49-F238E27FC236}">
                <a16:creationId xmlns:a16="http://schemas.microsoft.com/office/drawing/2014/main" id="{38E8055C-7167-0448-30F9-F8AF92F8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44" y="876299"/>
            <a:ext cx="14644800" cy="959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4" name="Sous-titre">
            <a:extLst>
              <a:ext uri="{FF2B5EF4-FFF2-40B4-BE49-F238E27FC236}">
                <a16:creationId xmlns:a16="http://schemas.microsoft.com/office/drawing/2014/main" id="{87FF4F04-691A-50A3-3F5D-D4CA9F236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9200" y="1836003"/>
            <a:ext cx="14644687" cy="830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2"/>
                </a:solidFill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103897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Pleine_Texte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ond">
            <a:extLst>
              <a:ext uri="{FF2B5EF4-FFF2-40B4-BE49-F238E27FC236}">
                <a16:creationId xmlns:a16="http://schemas.microsoft.com/office/drawing/2014/main" id="{19766EBC-EEB4-4668-A201-A271615AB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0725" y="-118533"/>
            <a:ext cx="18709452" cy="10524068"/>
          </a:xfrm>
          <a:prstGeom prst="rect">
            <a:avLst/>
          </a:prstGeom>
        </p:spPr>
      </p:pic>
      <p:sp>
        <p:nvSpPr>
          <p:cNvPr id="3" name="Rectangle_blanc">
            <a:extLst>
              <a:ext uri="{FF2B5EF4-FFF2-40B4-BE49-F238E27FC236}">
                <a16:creationId xmlns:a16="http://schemas.microsoft.com/office/drawing/2014/main" id="{D1E64F7E-9F3C-4F34-B44F-7D2837EE158A}"/>
              </a:ext>
            </a:extLst>
          </p:cNvPr>
          <p:cNvSpPr/>
          <p:nvPr userDrawn="1"/>
        </p:nvSpPr>
        <p:spPr>
          <a:xfrm>
            <a:off x="4438650" y="2609850"/>
            <a:ext cx="9410700" cy="50673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Texte">
            <a:extLst>
              <a:ext uri="{FF2B5EF4-FFF2-40B4-BE49-F238E27FC236}">
                <a16:creationId xmlns:a16="http://schemas.microsoft.com/office/drawing/2014/main" id="{3F0142E6-AC79-4263-9848-D2DFE23E7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3950" y="3038475"/>
            <a:ext cx="8420100" cy="42100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685800" indent="0">
              <a:buNone/>
              <a:defRPr>
                <a:solidFill>
                  <a:schemeClr val="tx1"/>
                </a:solidFill>
              </a:defRPr>
            </a:lvl2pPr>
            <a:lvl3pPr marL="13716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grpSp>
        <p:nvGrpSpPr>
          <p:cNvPr id="20" name="Rectangles_Titre">
            <a:extLst>
              <a:ext uri="{FF2B5EF4-FFF2-40B4-BE49-F238E27FC236}">
                <a16:creationId xmlns:a16="http://schemas.microsoft.com/office/drawing/2014/main" id="{BD08828E-A691-4CD2-A520-31A78BE4E8AA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38513B-80EB-4C72-A59F-20F664019392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1E2181-B5C3-46B2-96C7-0133A02D235E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B44A8D-A84E-4B77-984E-C77D3D2A42F7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72E835-0C0A-4FBF-AAC6-9092EE33E25E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97B9AF-296A-4589-80F6-403C690E846F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</p:spTree>
    <p:extLst>
      <p:ext uri="{BB962C8B-B14F-4D97-AF65-F5344CB8AC3E}">
        <p14:creationId xmlns:p14="http://schemas.microsoft.com/office/powerpoint/2010/main" val="2590873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d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nd">
            <a:extLst>
              <a:ext uri="{FF2B5EF4-FFF2-40B4-BE49-F238E27FC236}">
                <a16:creationId xmlns:a16="http://schemas.microsoft.com/office/drawing/2014/main" id="{1BA08424-0390-43D2-8E29-E3A88E901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509" y="-169333"/>
            <a:ext cx="18911018" cy="10637448"/>
          </a:xfrm>
          <a:prstGeom prst="rect">
            <a:avLst/>
          </a:prstGeom>
        </p:spPr>
      </p:pic>
      <p:sp>
        <p:nvSpPr>
          <p:cNvPr id="3" name="Rectangle_blanc">
            <a:extLst>
              <a:ext uri="{FF2B5EF4-FFF2-40B4-BE49-F238E27FC236}">
                <a16:creationId xmlns:a16="http://schemas.microsoft.com/office/drawing/2014/main" id="{902374AE-4E93-4E36-B49A-827F9488CD4A}"/>
              </a:ext>
            </a:extLst>
          </p:cNvPr>
          <p:cNvSpPr/>
          <p:nvPr userDrawn="1"/>
        </p:nvSpPr>
        <p:spPr>
          <a:xfrm>
            <a:off x="-692151" y="3772958"/>
            <a:ext cx="11512551" cy="2741083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e">
            <a:extLst>
              <a:ext uri="{FF2B5EF4-FFF2-40B4-BE49-F238E27FC236}">
                <a16:creationId xmlns:a16="http://schemas.microsoft.com/office/drawing/2014/main" id="{CF7C71E1-B2D8-468B-9717-08223B4AD0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8799" y="4127499"/>
            <a:ext cx="8466667" cy="203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>
                <a:solidFill>
                  <a:schemeClr val="accent3"/>
                </a:solidFill>
              </a:defRPr>
            </a:lvl1pPr>
            <a:lvl2pPr marL="685800" indent="0">
              <a:buNone/>
              <a:defRPr>
                <a:solidFill>
                  <a:schemeClr val="tx1"/>
                </a:solidFill>
              </a:defRPr>
            </a:lvl2pPr>
            <a:lvl3pPr marL="13716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166214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nd">
            <a:extLst>
              <a:ext uri="{FF2B5EF4-FFF2-40B4-BE49-F238E27FC236}">
                <a16:creationId xmlns:a16="http://schemas.microsoft.com/office/drawing/2014/main" id="{7013456B-7FCD-4720-BF7B-7F756F8BA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467" y="-81033"/>
            <a:ext cx="18558934" cy="10449066"/>
          </a:xfrm>
          <a:prstGeom prst="rect">
            <a:avLst/>
          </a:prstGeom>
        </p:spPr>
      </p:pic>
      <p:sp>
        <p:nvSpPr>
          <p:cNvPr id="5" name="Texte">
            <a:extLst>
              <a:ext uri="{FF2B5EF4-FFF2-40B4-BE49-F238E27FC236}">
                <a16:creationId xmlns:a16="http://schemas.microsoft.com/office/drawing/2014/main" id="{B252F7E2-7EBD-4F3D-B960-65C1C56983D1}"/>
              </a:ext>
            </a:extLst>
          </p:cNvPr>
          <p:cNvSpPr txBox="1"/>
          <p:nvPr userDrawn="1"/>
        </p:nvSpPr>
        <p:spPr>
          <a:xfrm>
            <a:off x="1625599" y="8060268"/>
            <a:ext cx="7518400" cy="1323439"/>
          </a:xfrm>
          <a:custGeom>
            <a:avLst/>
            <a:gdLst>
              <a:gd name="connsiteX0" fmla="*/ 0 w 7518400"/>
              <a:gd name="connsiteY0" fmla="*/ 0 h 1323439"/>
              <a:gd name="connsiteX1" fmla="*/ 758675 w 7518400"/>
              <a:gd name="connsiteY1" fmla="*/ 0 h 1323439"/>
              <a:gd name="connsiteX2" fmla="*/ 1216614 w 7518400"/>
              <a:gd name="connsiteY2" fmla="*/ 0 h 1323439"/>
              <a:gd name="connsiteX3" fmla="*/ 1824921 w 7518400"/>
              <a:gd name="connsiteY3" fmla="*/ 0 h 1323439"/>
              <a:gd name="connsiteX4" fmla="*/ 2658780 w 7518400"/>
              <a:gd name="connsiteY4" fmla="*/ 0 h 1323439"/>
              <a:gd name="connsiteX5" fmla="*/ 3342271 w 7518400"/>
              <a:gd name="connsiteY5" fmla="*/ 0 h 1323439"/>
              <a:gd name="connsiteX6" fmla="*/ 4100945 w 7518400"/>
              <a:gd name="connsiteY6" fmla="*/ 0 h 1323439"/>
              <a:gd name="connsiteX7" fmla="*/ 4709252 w 7518400"/>
              <a:gd name="connsiteY7" fmla="*/ 0 h 1323439"/>
              <a:gd name="connsiteX8" fmla="*/ 5392743 w 7518400"/>
              <a:gd name="connsiteY8" fmla="*/ 0 h 1323439"/>
              <a:gd name="connsiteX9" fmla="*/ 6226602 w 7518400"/>
              <a:gd name="connsiteY9" fmla="*/ 0 h 1323439"/>
              <a:gd name="connsiteX10" fmla="*/ 6759725 w 7518400"/>
              <a:gd name="connsiteY10" fmla="*/ 0 h 1323439"/>
              <a:gd name="connsiteX11" fmla="*/ 7518400 w 7518400"/>
              <a:gd name="connsiteY11" fmla="*/ 0 h 1323439"/>
              <a:gd name="connsiteX12" fmla="*/ 7518400 w 7518400"/>
              <a:gd name="connsiteY12" fmla="*/ 635251 h 1323439"/>
              <a:gd name="connsiteX13" fmla="*/ 7518400 w 7518400"/>
              <a:gd name="connsiteY13" fmla="*/ 1323439 h 1323439"/>
              <a:gd name="connsiteX14" fmla="*/ 6834909 w 7518400"/>
              <a:gd name="connsiteY14" fmla="*/ 1323439 h 1323439"/>
              <a:gd name="connsiteX15" fmla="*/ 6151418 w 7518400"/>
              <a:gd name="connsiteY15" fmla="*/ 1323439 h 1323439"/>
              <a:gd name="connsiteX16" fmla="*/ 5618295 w 7518400"/>
              <a:gd name="connsiteY16" fmla="*/ 1323439 h 1323439"/>
              <a:gd name="connsiteX17" fmla="*/ 4934804 w 7518400"/>
              <a:gd name="connsiteY17" fmla="*/ 1323439 h 1323439"/>
              <a:gd name="connsiteX18" fmla="*/ 4251313 w 7518400"/>
              <a:gd name="connsiteY18" fmla="*/ 1323439 h 1323439"/>
              <a:gd name="connsiteX19" fmla="*/ 3567823 w 7518400"/>
              <a:gd name="connsiteY19" fmla="*/ 1323439 h 1323439"/>
              <a:gd name="connsiteX20" fmla="*/ 2884332 w 7518400"/>
              <a:gd name="connsiteY20" fmla="*/ 1323439 h 1323439"/>
              <a:gd name="connsiteX21" fmla="*/ 2276025 w 7518400"/>
              <a:gd name="connsiteY21" fmla="*/ 1323439 h 1323439"/>
              <a:gd name="connsiteX22" fmla="*/ 1517350 w 7518400"/>
              <a:gd name="connsiteY22" fmla="*/ 1323439 h 1323439"/>
              <a:gd name="connsiteX23" fmla="*/ 833859 w 7518400"/>
              <a:gd name="connsiteY23" fmla="*/ 1323439 h 1323439"/>
              <a:gd name="connsiteX24" fmla="*/ 0 w 7518400"/>
              <a:gd name="connsiteY24" fmla="*/ 1323439 h 1323439"/>
              <a:gd name="connsiteX25" fmla="*/ 0 w 7518400"/>
              <a:gd name="connsiteY25" fmla="*/ 635251 h 1323439"/>
              <a:gd name="connsiteX26" fmla="*/ 0 w 7518400"/>
              <a:gd name="connsiteY26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518400" h="1323439" fill="none" extrusionOk="0">
                <a:moveTo>
                  <a:pt x="0" y="0"/>
                </a:moveTo>
                <a:cubicBezTo>
                  <a:pt x="208190" y="6998"/>
                  <a:pt x="457697" y="10328"/>
                  <a:pt x="758675" y="0"/>
                </a:cubicBezTo>
                <a:cubicBezTo>
                  <a:pt x="1059653" y="-10328"/>
                  <a:pt x="1005667" y="17626"/>
                  <a:pt x="1216614" y="0"/>
                </a:cubicBezTo>
                <a:cubicBezTo>
                  <a:pt x="1427561" y="-17626"/>
                  <a:pt x="1698660" y="-16095"/>
                  <a:pt x="1824921" y="0"/>
                </a:cubicBezTo>
                <a:cubicBezTo>
                  <a:pt x="1951182" y="16095"/>
                  <a:pt x="2306759" y="-14586"/>
                  <a:pt x="2658780" y="0"/>
                </a:cubicBezTo>
                <a:cubicBezTo>
                  <a:pt x="3010801" y="14586"/>
                  <a:pt x="3060812" y="-27600"/>
                  <a:pt x="3342271" y="0"/>
                </a:cubicBezTo>
                <a:cubicBezTo>
                  <a:pt x="3623730" y="27600"/>
                  <a:pt x="3818837" y="-13019"/>
                  <a:pt x="4100945" y="0"/>
                </a:cubicBezTo>
                <a:cubicBezTo>
                  <a:pt x="4383053" y="13019"/>
                  <a:pt x="4495733" y="13700"/>
                  <a:pt x="4709252" y="0"/>
                </a:cubicBezTo>
                <a:cubicBezTo>
                  <a:pt x="4922771" y="-13700"/>
                  <a:pt x="5054217" y="-10544"/>
                  <a:pt x="5392743" y="0"/>
                </a:cubicBezTo>
                <a:cubicBezTo>
                  <a:pt x="5731269" y="10544"/>
                  <a:pt x="6008789" y="-28814"/>
                  <a:pt x="6226602" y="0"/>
                </a:cubicBezTo>
                <a:cubicBezTo>
                  <a:pt x="6444415" y="28814"/>
                  <a:pt x="6631011" y="-3546"/>
                  <a:pt x="6759725" y="0"/>
                </a:cubicBezTo>
                <a:cubicBezTo>
                  <a:pt x="6888439" y="3546"/>
                  <a:pt x="7188745" y="4369"/>
                  <a:pt x="7518400" y="0"/>
                </a:cubicBezTo>
                <a:cubicBezTo>
                  <a:pt x="7486699" y="212131"/>
                  <a:pt x="7517202" y="324687"/>
                  <a:pt x="7518400" y="635251"/>
                </a:cubicBezTo>
                <a:cubicBezTo>
                  <a:pt x="7519598" y="945815"/>
                  <a:pt x="7492577" y="1097420"/>
                  <a:pt x="7518400" y="1323439"/>
                </a:cubicBezTo>
                <a:cubicBezTo>
                  <a:pt x="7348095" y="1326214"/>
                  <a:pt x="7086584" y="1300156"/>
                  <a:pt x="6834909" y="1323439"/>
                </a:cubicBezTo>
                <a:cubicBezTo>
                  <a:pt x="6583234" y="1346722"/>
                  <a:pt x="6406926" y="1290058"/>
                  <a:pt x="6151418" y="1323439"/>
                </a:cubicBezTo>
                <a:cubicBezTo>
                  <a:pt x="5895910" y="1356820"/>
                  <a:pt x="5862555" y="1326185"/>
                  <a:pt x="5618295" y="1323439"/>
                </a:cubicBezTo>
                <a:cubicBezTo>
                  <a:pt x="5374035" y="1320693"/>
                  <a:pt x="5084087" y="1301933"/>
                  <a:pt x="4934804" y="1323439"/>
                </a:cubicBezTo>
                <a:cubicBezTo>
                  <a:pt x="4785521" y="1344945"/>
                  <a:pt x="4433996" y="1338373"/>
                  <a:pt x="4251313" y="1323439"/>
                </a:cubicBezTo>
                <a:cubicBezTo>
                  <a:pt x="4068630" y="1308505"/>
                  <a:pt x="3708406" y="1303153"/>
                  <a:pt x="3567823" y="1323439"/>
                </a:cubicBezTo>
                <a:cubicBezTo>
                  <a:pt x="3427240" y="1343726"/>
                  <a:pt x="3035273" y="1354696"/>
                  <a:pt x="2884332" y="1323439"/>
                </a:cubicBezTo>
                <a:cubicBezTo>
                  <a:pt x="2733391" y="1292182"/>
                  <a:pt x="2405914" y="1329125"/>
                  <a:pt x="2276025" y="1323439"/>
                </a:cubicBezTo>
                <a:cubicBezTo>
                  <a:pt x="2146136" y="1317753"/>
                  <a:pt x="1885124" y="1299048"/>
                  <a:pt x="1517350" y="1323439"/>
                </a:cubicBezTo>
                <a:cubicBezTo>
                  <a:pt x="1149577" y="1347830"/>
                  <a:pt x="1036499" y="1348695"/>
                  <a:pt x="833859" y="1323439"/>
                </a:cubicBezTo>
                <a:cubicBezTo>
                  <a:pt x="631219" y="1298183"/>
                  <a:pt x="364725" y="1306913"/>
                  <a:pt x="0" y="1323439"/>
                </a:cubicBezTo>
                <a:cubicBezTo>
                  <a:pt x="20897" y="1140891"/>
                  <a:pt x="-23146" y="921493"/>
                  <a:pt x="0" y="635251"/>
                </a:cubicBezTo>
                <a:cubicBezTo>
                  <a:pt x="23146" y="349009"/>
                  <a:pt x="9882" y="221399"/>
                  <a:pt x="0" y="0"/>
                </a:cubicBezTo>
                <a:close/>
              </a:path>
              <a:path w="7518400" h="1323439" stroke="0" extrusionOk="0">
                <a:moveTo>
                  <a:pt x="0" y="0"/>
                </a:moveTo>
                <a:cubicBezTo>
                  <a:pt x="164982" y="-16376"/>
                  <a:pt x="483848" y="25204"/>
                  <a:pt x="608307" y="0"/>
                </a:cubicBezTo>
                <a:cubicBezTo>
                  <a:pt x="732766" y="-25204"/>
                  <a:pt x="958675" y="7052"/>
                  <a:pt x="1066246" y="0"/>
                </a:cubicBezTo>
                <a:cubicBezTo>
                  <a:pt x="1173817" y="-7052"/>
                  <a:pt x="1727649" y="28581"/>
                  <a:pt x="1900105" y="0"/>
                </a:cubicBezTo>
                <a:cubicBezTo>
                  <a:pt x="2072561" y="-28581"/>
                  <a:pt x="2214042" y="14025"/>
                  <a:pt x="2508412" y="0"/>
                </a:cubicBezTo>
                <a:cubicBezTo>
                  <a:pt x="2802782" y="-14025"/>
                  <a:pt x="2958698" y="-24529"/>
                  <a:pt x="3116719" y="0"/>
                </a:cubicBezTo>
                <a:cubicBezTo>
                  <a:pt x="3274740" y="24529"/>
                  <a:pt x="3777470" y="4832"/>
                  <a:pt x="3950577" y="0"/>
                </a:cubicBezTo>
                <a:cubicBezTo>
                  <a:pt x="4123684" y="-4832"/>
                  <a:pt x="4316525" y="-7867"/>
                  <a:pt x="4483700" y="0"/>
                </a:cubicBezTo>
                <a:cubicBezTo>
                  <a:pt x="4650875" y="7867"/>
                  <a:pt x="4978128" y="-36959"/>
                  <a:pt x="5317559" y="0"/>
                </a:cubicBezTo>
                <a:cubicBezTo>
                  <a:pt x="5656990" y="36959"/>
                  <a:pt x="5945589" y="7529"/>
                  <a:pt x="6151418" y="0"/>
                </a:cubicBezTo>
                <a:cubicBezTo>
                  <a:pt x="6357247" y="-7529"/>
                  <a:pt x="6651044" y="-9169"/>
                  <a:pt x="6834909" y="0"/>
                </a:cubicBezTo>
                <a:cubicBezTo>
                  <a:pt x="7018774" y="9169"/>
                  <a:pt x="7314500" y="-12979"/>
                  <a:pt x="7518400" y="0"/>
                </a:cubicBezTo>
                <a:cubicBezTo>
                  <a:pt x="7533032" y="197143"/>
                  <a:pt x="7517395" y="364276"/>
                  <a:pt x="7518400" y="648485"/>
                </a:cubicBezTo>
                <a:cubicBezTo>
                  <a:pt x="7519405" y="932695"/>
                  <a:pt x="7535663" y="1117370"/>
                  <a:pt x="7518400" y="1323439"/>
                </a:cubicBezTo>
                <a:cubicBezTo>
                  <a:pt x="7330936" y="1341534"/>
                  <a:pt x="7150270" y="1310559"/>
                  <a:pt x="6834909" y="1323439"/>
                </a:cubicBezTo>
                <a:cubicBezTo>
                  <a:pt x="6519548" y="1336319"/>
                  <a:pt x="6450586" y="1315462"/>
                  <a:pt x="6301786" y="1323439"/>
                </a:cubicBezTo>
                <a:cubicBezTo>
                  <a:pt x="6152986" y="1331416"/>
                  <a:pt x="5772565" y="1312972"/>
                  <a:pt x="5618295" y="1323439"/>
                </a:cubicBezTo>
                <a:cubicBezTo>
                  <a:pt x="5464025" y="1333906"/>
                  <a:pt x="5181545" y="1336992"/>
                  <a:pt x="4784436" y="1323439"/>
                </a:cubicBezTo>
                <a:cubicBezTo>
                  <a:pt x="4387327" y="1309886"/>
                  <a:pt x="4274534" y="1313869"/>
                  <a:pt x="4100945" y="1323439"/>
                </a:cubicBezTo>
                <a:cubicBezTo>
                  <a:pt x="3927356" y="1333009"/>
                  <a:pt x="3781506" y="1344845"/>
                  <a:pt x="3643007" y="1323439"/>
                </a:cubicBezTo>
                <a:cubicBezTo>
                  <a:pt x="3504508" y="1302033"/>
                  <a:pt x="3310639" y="1344498"/>
                  <a:pt x="3109884" y="1323439"/>
                </a:cubicBezTo>
                <a:cubicBezTo>
                  <a:pt x="2909129" y="1302380"/>
                  <a:pt x="2489544" y="1323915"/>
                  <a:pt x="2276025" y="1323439"/>
                </a:cubicBezTo>
                <a:cubicBezTo>
                  <a:pt x="2062506" y="1322963"/>
                  <a:pt x="1750856" y="1316638"/>
                  <a:pt x="1592534" y="1323439"/>
                </a:cubicBezTo>
                <a:cubicBezTo>
                  <a:pt x="1434212" y="1330240"/>
                  <a:pt x="1233239" y="1311599"/>
                  <a:pt x="1059411" y="1323439"/>
                </a:cubicBezTo>
                <a:cubicBezTo>
                  <a:pt x="885583" y="1335279"/>
                  <a:pt x="400424" y="1302185"/>
                  <a:pt x="0" y="1323439"/>
                </a:cubicBezTo>
                <a:cubicBezTo>
                  <a:pt x="-130" y="1070483"/>
                  <a:pt x="-26388" y="957808"/>
                  <a:pt x="0" y="701423"/>
                </a:cubicBezTo>
                <a:cubicBezTo>
                  <a:pt x="26388" y="445038"/>
                  <a:pt x="-8858" y="295384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6350" cap="sq">
            <a:solidFill>
              <a:schemeClr val="tx2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CA" sz="8000">
                <a:solidFill>
                  <a:schemeClr val="accent1"/>
                </a:solidFill>
              </a:rPr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321818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Principa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4C056C5-6A9D-4DA0-B2A8-341E8F149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8428677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1BB7A0-3A5B-94ED-2E71-7B518277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" y="0"/>
            <a:ext cx="18428677" cy="10287000"/>
          </a:xfrm>
          <a:prstGeom prst="rect">
            <a:avLst/>
          </a:prstGeom>
          <a:solidFill>
            <a:schemeClr val="accent2">
              <a:lumMod val="20000"/>
              <a:lumOff val="80000"/>
              <a:alpha val="747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Rectangles_Titre">
            <a:extLst>
              <a:ext uri="{FF2B5EF4-FFF2-40B4-BE49-F238E27FC236}">
                <a16:creationId xmlns:a16="http://schemas.microsoft.com/office/drawing/2014/main" id="{4C8F0509-ACEB-84BA-8455-837B00B54EE6}"/>
              </a:ext>
            </a:extLst>
          </p:cNvPr>
          <p:cNvGrpSpPr/>
          <p:nvPr userDrawn="1"/>
        </p:nvGrpSpPr>
        <p:grpSpPr>
          <a:xfrm>
            <a:off x="0" y="3219450"/>
            <a:ext cx="15651638" cy="3848100"/>
            <a:chOff x="-47186" y="3219450"/>
            <a:chExt cx="15667826" cy="38481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995555-206F-4C05-0391-76DD46E187E3}"/>
                </a:ext>
              </a:extLst>
            </p:cNvPr>
            <p:cNvSpPr/>
            <p:nvPr userDrawn="1"/>
          </p:nvSpPr>
          <p:spPr>
            <a:xfrm>
              <a:off x="15296010" y="3219450"/>
              <a:ext cx="324630" cy="3848100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AE061E-C6D0-9D6C-6E79-6BFC37784A6F}"/>
                </a:ext>
              </a:extLst>
            </p:cNvPr>
            <p:cNvSpPr/>
            <p:nvPr userDrawn="1"/>
          </p:nvSpPr>
          <p:spPr>
            <a:xfrm>
              <a:off x="14772475" y="3219450"/>
              <a:ext cx="523535" cy="38481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037380-2A37-C353-E12F-213B33B775CB}"/>
                </a:ext>
              </a:extLst>
            </p:cNvPr>
            <p:cNvSpPr/>
            <p:nvPr userDrawn="1"/>
          </p:nvSpPr>
          <p:spPr>
            <a:xfrm>
              <a:off x="14010836" y="3219450"/>
              <a:ext cx="761639" cy="3848100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702244-9E53-6A7D-1180-BDE65962745E}"/>
                </a:ext>
              </a:extLst>
            </p:cNvPr>
            <p:cNvSpPr/>
            <p:nvPr userDrawn="1"/>
          </p:nvSpPr>
          <p:spPr>
            <a:xfrm>
              <a:off x="12934950" y="3219450"/>
              <a:ext cx="1075886" cy="38481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E2D87F-CAAB-DAD7-2848-5788E4CD306B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7" name="Titre">
            <a:extLst>
              <a:ext uri="{FF2B5EF4-FFF2-40B4-BE49-F238E27FC236}">
                <a16:creationId xmlns:a16="http://schemas.microsoft.com/office/drawing/2014/main" id="{84F02BD5-D6E5-4954-B0C7-70ADE76DD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845" y="4148933"/>
            <a:ext cx="10910278" cy="198913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CBBB718-E0E4-36BA-81B9-0211F46B7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5038" y="8309756"/>
            <a:ext cx="2896170" cy="16290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DF1BEB3-78DD-93E1-EF5A-055D60408F7B}"/>
              </a:ext>
            </a:extLst>
          </p:cNvPr>
          <p:cNvSpPr txBox="1"/>
          <p:nvPr userDrawn="1"/>
        </p:nvSpPr>
        <p:spPr>
          <a:xfrm>
            <a:off x="1323845" y="9600298"/>
            <a:ext cx="706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/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663925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nd">
            <a:extLst>
              <a:ext uri="{FF2B5EF4-FFF2-40B4-BE49-F238E27FC236}">
                <a16:creationId xmlns:a16="http://schemas.microsoft.com/office/drawing/2014/main" id="{09E1FE9A-E48A-ADCC-5CB0-C5B7BE430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467" y="-76200"/>
            <a:ext cx="18558934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2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Bleu_Concep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nd_bleu">
            <a:extLst>
              <a:ext uri="{FF2B5EF4-FFF2-40B4-BE49-F238E27FC236}">
                <a16:creationId xmlns:a16="http://schemas.microsoft.com/office/drawing/2014/main" id="{10A604AD-548B-41FC-8C5D-A3756053657F}"/>
              </a:ext>
            </a:extLst>
          </p:cNvPr>
          <p:cNvSpPr/>
          <p:nvPr userDrawn="1"/>
        </p:nvSpPr>
        <p:spPr>
          <a:xfrm>
            <a:off x="-203200" y="-135467"/>
            <a:ext cx="18491200" cy="1042246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sz="900">
              <a:effectLst/>
            </a:endParaRPr>
          </a:p>
        </p:txBody>
      </p:sp>
      <p:grpSp>
        <p:nvGrpSpPr>
          <p:cNvPr id="12" name="Rectangles_Titre">
            <a:extLst>
              <a:ext uri="{FF2B5EF4-FFF2-40B4-BE49-F238E27FC236}">
                <a16:creationId xmlns:a16="http://schemas.microsoft.com/office/drawing/2014/main" id="{C52E89DD-8533-4AF2-A11B-65E4D2F5D70D}"/>
              </a:ext>
            </a:extLst>
          </p:cNvPr>
          <p:cNvGrpSpPr/>
          <p:nvPr userDrawn="1"/>
        </p:nvGrpSpPr>
        <p:grpSpPr>
          <a:xfrm>
            <a:off x="0" y="9906000"/>
            <a:ext cx="18355732" cy="381000"/>
            <a:chOff x="-47186" y="3219450"/>
            <a:chExt cx="15725854" cy="38481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32037E-8311-4EC3-847E-658AFA476A11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31A254-3D4A-4C0C-BFF7-DEA13B715DF9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DAB011-95BE-44F5-9176-6C7B1032FA8F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FF6B5E-4E47-4A6F-A224-914A043447BE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53B4E3-6D8D-49FC-A173-2DAC4BF3D964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10" name="Sous-titre">
            <a:extLst>
              <a:ext uri="{FF2B5EF4-FFF2-40B4-BE49-F238E27FC236}">
                <a16:creationId xmlns:a16="http://schemas.microsoft.com/office/drawing/2014/main" id="{B6B839A5-98F6-48E1-AB17-0BC23D41BF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45732" y="4095750"/>
            <a:ext cx="14564741" cy="209550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0000" b="1">
                <a:solidFill>
                  <a:schemeClr val="bg1"/>
                </a:solidFill>
                <a:effectLst/>
              </a:defRPr>
            </a:lvl1pPr>
            <a:lvl2pPr marL="6858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13716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0574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4pPr>
            <a:lvl5pPr marL="27432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1" name="Titre">
            <a:extLst>
              <a:ext uri="{FF2B5EF4-FFF2-40B4-BE49-F238E27FC236}">
                <a16:creationId xmlns:a16="http://schemas.microsoft.com/office/drawing/2014/main" id="{DEF2AAC0-3BC6-4C44-B2D1-C6F7F487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845732" y="6191250"/>
            <a:ext cx="14564741" cy="1191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6000" b="0">
                <a:ln>
                  <a:noFill/>
                </a:ln>
                <a:solidFill>
                  <a:schemeClr val="accent5"/>
                </a:solidFill>
                <a:effectLst/>
              </a:defRPr>
            </a:lvl1pPr>
            <a:lvl2pPr marL="6858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13716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0574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4pPr>
            <a:lvl5pPr marL="27432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BE3BB9-9573-4C5D-7A3F-12C79484CE28}"/>
              </a:ext>
            </a:extLst>
          </p:cNvPr>
          <p:cNvSpPr txBox="1"/>
          <p:nvPr userDrawn="1"/>
        </p:nvSpPr>
        <p:spPr>
          <a:xfrm>
            <a:off x="1323845" y="9600298"/>
            <a:ext cx="706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>
                <a:solidFill>
                  <a:schemeClr val="bg2"/>
                </a:solidFill>
              </a:rPr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1643935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Bleu_Concep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nd_bleu">
            <a:extLst>
              <a:ext uri="{FF2B5EF4-FFF2-40B4-BE49-F238E27FC236}">
                <a16:creationId xmlns:a16="http://schemas.microsoft.com/office/drawing/2014/main" id="{10A604AD-548B-41FC-8C5D-A3756053657F}"/>
              </a:ext>
            </a:extLst>
          </p:cNvPr>
          <p:cNvSpPr/>
          <p:nvPr userDrawn="1"/>
        </p:nvSpPr>
        <p:spPr>
          <a:xfrm>
            <a:off x="-135467" y="-118533"/>
            <a:ext cx="18423467" cy="104055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fr-CA" sz="900">
              <a:effectLst/>
            </a:endParaRPr>
          </a:p>
        </p:txBody>
      </p:sp>
      <p:sp>
        <p:nvSpPr>
          <p:cNvPr id="11" name="Texte2">
            <a:extLst>
              <a:ext uri="{FF2B5EF4-FFF2-40B4-BE49-F238E27FC236}">
                <a16:creationId xmlns:a16="http://schemas.microsoft.com/office/drawing/2014/main" id="{DEF2AAC0-3BC6-4C44-B2D1-C6F7F487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89200" y="6191250"/>
            <a:ext cx="16040694" cy="1191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6000" b="0">
                <a:ln>
                  <a:noFill/>
                </a:ln>
                <a:solidFill>
                  <a:schemeClr val="accent5"/>
                </a:solidFill>
                <a:effectLst/>
              </a:defRPr>
            </a:lvl1pPr>
            <a:lvl2pPr marL="6858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13716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0574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4pPr>
            <a:lvl5pPr marL="27432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0" name="Texte1">
            <a:extLst>
              <a:ext uri="{FF2B5EF4-FFF2-40B4-BE49-F238E27FC236}">
                <a16:creationId xmlns:a16="http://schemas.microsoft.com/office/drawing/2014/main" id="{B6B839A5-98F6-48E1-AB17-0BC23D41BF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89200" y="4095750"/>
            <a:ext cx="16040694" cy="20955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0" b="1">
                <a:solidFill>
                  <a:schemeClr val="bg1"/>
                </a:solidFill>
                <a:effectLst/>
              </a:defRPr>
            </a:lvl1pPr>
            <a:lvl2pPr marL="6858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13716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0574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4pPr>
            <a:lvl5pPr marL="27432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  <p:grpSp>
        <p:nvGrpSpPr>
          <p:cNvPr id="2" name="Rectangles_Titre">
            <a:extLst>
              <a:ext uri="{FF2B5EF4-FFF2-40B4-BE49-F238E27FC236}">
                <a16:creationId xmlns:a16="http://schemas.microsoft.com/office/drawing/2014/main" id="{B4BFDD5A-BE48-2B6B-95C9-75B68173AC13}"/>
              </a:ext>
            </a:extLst>
          </p:cNvPr>
          <p:cNvGrpSpPr/>
          <p:nvPr userDrawn="1"/>
        </p:nvGrpSpPr>
        <p:grpSpPr>
          <a:xfrm>
            <a:off x="0" y="9906000"/>
            <a:ext cx="18355732" cy="381000"/>
            <a:chOff x="-47186" y="3219450"/>
            <a:chExt cx="15725854" cy="38481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077F52-FDC0-5762-814D-C361E597ECFC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092CB3-D0D9-ED19-E003-7EA962A1CAB4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0A2B97-698E-BE9E-CEFD-BAE3978C09A4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E1BA21-D547-F68A-E0EB-457AFEDB405E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35F79C-4F1E-369A-F301-4F0B3281B248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51DFFE3C-01B8-C21A-17B1-99FFB9775AEF}"/>
              </a:ext>
            </a:extLst>
          </p:cNvPr>
          <p:cNvSpPr txBox="1"/>
          <p:nvPr userDrawn="1"/>
        </p:nvSpPr>
        <p:spPr>
          <a:xfrm>
            <a:off x="1323845" y="9600298"/>
            <a:ext cx="706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>
                <a:solidFill>
                  <a:schemeClr val="bg2"/>
                </a:solidFill>
              </a:rPr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2636820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Blanc_Concep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Rectangles_Titre">
            <a:extLst>
              <a:ext uri="{FF2B5EF4-FFF2-40B4-BE49-F238E27FC236}">
                <a16:creationId xmlns:a16="http://schemas.microsoft.com/office/drawing/2014/main" id="{FBCB870C-7DA7-4B3D-BEB8-E3D627CD04EF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8F65F3-CC5D-47F1-B3A7-6CD8FABFE6CD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830C0F-D953-4B43-BD7F-7F04DFFFFD1F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0C41FD-E678-4CEC-837A-2EF24FAF0FD4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C08836-3AC3-4C3D-A77B-5F5A81A1CC9D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0154D09-1A9F-48BE-989E-DB538CA4BBED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11" name="Sous-titre">
            <a:extLst>
              <a:ext uri="{FF2B5EF4-FFF2-40B4-BE49-F238E27FC236}">
                <a16:creationId xmlns:a16="http://schemas.microsoft.com/office/drawing/2014/main" id="{DEF2AAC0-3BC6-4C44-B2D1-C6F7F487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828800" y="6191250"/>
            <a:ext cx="14581674" cy="1191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6000" b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6858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13716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0574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4pPr>
            <a:lvl5pPr marL="27432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0" name="Titre">
            <a:extLst>
              <a:ext uri="{FF2B5EF4-FFF2-40B4-BE49-F238E27FC236}">
                <a16:creationId xmlns:a16="http://schemas.microsoft.com/office/drawing/2014/main" id="{B6B839A5-98F6-48E1-AB17-0BC23D41BF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28800" y="4095750"/>
            <a:ext cx="14581674" cy="209550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0000" b="1">
                <a:solidFill>
                  <a:schemeClr val="accent2"/>
                </a:solidFill>
                <a:effectLst/>
              </a:defRPr>
            </a:lvl1pPr>
            <a:lvl2pPr marL="6858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13716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0574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4pPr>
            <a:lvl5pPr marL="27432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225429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Blanc_Concep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2">
            <a:extLst>
              <a:ext uri="{FF2B5EF4-FFF2-40B4-BE49-F238E27FC236}">
                <a16:creationId xmlns:a16="http://schemas.microsoft.com/office/drawing/2014/main" id="{DEF2AAC0-3BC6-4C44-B2D1-C6F7F487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89200" y="6191250"/>
            <a:ext cx="16040694" cy="1191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6000" b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6858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13716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0574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4pPr>
            <a:lvl5pPr marL="27432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0" name="Texte1">
            <a:extLst>
              <a:ext uri="{FF2B5EF4-FFF2-40B4-BE49-F238E27FC236}">
                <a16:creationId xmlns:a16="http://schemas.microsoft.com/office/drawing/2014/main" id="{B6B839A5-98F6-48E1-AB17-0BC23D41BFC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89200" y="4095750"/>
            <a:ext cx="16040694" cy="20955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10000" b="1">
                <a:solidFill>
                  <a:schemeClr val="accent2"/>
                </a:solidFill>
                <a:effectLst/>
              </a:defRPr>
            </a:lvl1pPr>
            <a:lvl2pPr marL="6858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2pPr>
            <a:lvl3pPr marL="13716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0574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4pPr>
            <a:lvl5pPr marL="2743200" indent="0" algn="r">
              <a:lnSpc>
                <a:spcPct val="1000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  <p:grpSp>
        <p:nvGrpSpPr>
          <p:cNvPr id="3" name="Rectangles_Titre">
            <a:extLst>
              <a:ext uri="{FF2B5EF4-FFF2-40B4-BE49-F238E27FC236}">
                <a16:creationId xmlns:a16="http://schemas.microsoft.com/office/drawing/2014/main" id="{5930CD49-91C1-DA85-CAAC-983C0382912A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416FA5-4370-E4E8-C7A8-45A40CCF1CB0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1F921D-1CE5-D837-2F66-9A9AA2E25AAA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DC030-00D5-5F89-C96B-75E7CE558C07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BDB04D-6FA9-C14D-345F-BC7F25C7F262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6C71C7-4EC2-0DF5-BE29-12756E40EFE2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</p:spTree>
    <p:extLst>
      <p:ext uri="{BB962C8B-B14F-4D97-AF65-F5344CB8AC3E}">
        <p14:creationId xmlns:p14="http://schemas.microsoft.com/office/powerpoint/2010/main" val="498967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e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89200" y="2962274"/>
            <a:ext cx="14644800" cy="6238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  <a:defRPr sz="2800">
                <a:solidFill>
                  <a:schemeClr val="accent1"/>
                </a:solidFill>
              </a:defRPr>
            </a:lvl1pPr>
            <a:lvl2pPr marL="1428750" indent="-7429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8859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25717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4pPr>
            <a:lvl5pPr marL="32575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Insérez votre texte</a:t>
            </a:r>
          </a:p>
        </p:txBody>
      </p:sp>
      <p:sp>
        <p:nvSpPr>
          <p:cNvPr id="3" name="Ttire">
            <a:extLst>
              <a:ext uri="{FF2B5EF4-FFF2-40B4-BE49-F238E27FC236}">
                <a16:creationId xmlns:a16="http://schemas.microsoft.com/office/drawing/2014/main" id="{72E86458-BCD3-488D-B673-D95DD1241749}"/>
              </a:ext>
            </a:extLst>
          </p:cNvPr>
          <p:cNvSpPr txBox="1"/>
          <p:nvPr userDrawn="1"/>
        </p:nvSpPr>
        <p:spPr>
          <a:xfrm>
            <a:off x="1789200" y="876300"/>
            <a:ext cx="14644800" cy="17907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6000" b="1">
                <a:solidFill>
                  <a:schemeClr val="accent1"/>
                </a:solidFill>
              </a:rPr>
              <a:t>Références</a:t>
            </a:r>
          </a:p>
        </p:txBody>
      </p:sp>
      <p:grpSp>
        <p:nvGrpSpPr>
          <p:cNvPr id="2" name="Rectangles_Titre">
            <a:extLst>
              <a:ext uri="{FF2B5EF4-FFF2-40B4-BE49-F238E27FC236}">
                <a16:creationId xmlns:a16="http://schemas.microsoft.com/office/drawing/2014/main" id="{DDE152EF-6261-74CC-8A53-53536AAB22BB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AEEECD-8EE3-08A2-EC14-E54E93332B31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6DF7B5-26D1-ECE4-3909-06E8E0DED739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8822FD-7DC7-BA15-6996-0C2BB431CD06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697806-34A5-AF0B-654D-2E71A38D4BE8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AD8011-5A2C-51A4-5FAE-A6CFFDCCB4DA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</p:spTree>
    <p:extLst>
      <p:ext uri="{BB962C8B-B14F-4D97-AF65-F5344CB8AC3E}">
        <p14:creationId xmlns:p14="http://schemas.microsoft.com/office/powerpoint/2010/main" val="1695767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">
            <a:extLst>
              <a:ext uri="{FF2B5EF4-FFF2-40B4-BE49-F238E27FC236}">
                <a16:creationId xmlns:a16="http://schemas.microsoft.com/office/drawing/2014/main" id="{97658C0C-0084-426D-9D3B-6EC63D5AF621}"/>
              </a:ext>
            </a:extLst>
          </p:cNvPr>
          <p:cNvSpPr txBox="1"/>
          <p:nvPr userDrawn="1"/>
        </p:nvSpPr>
        <p:spPr>
          <a:xfrm>
            <a:off x="1789200" y="876300"/>
            <a:ext cx="11391900" cy="17907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6000" b="1">
                <a:solidFill>
                  <a:schemeClr val="accent1"/>
                </a:solidFill>
              </a:rPr>
              <a:t>Présentation faite par</a:t>
            </a:r>
          </a:p>
        </p:txBody>
      </p:sp>
      <p:grpSp>
        <p:nvGrpSpPr>
          <p:cNvPr id="2" name="Rectangles_Titre">
            <a:extLst>
              <a:ext uri="{FF2B5EF4-FFF2-40B4-BE49-F238E27FC236}">
                <a16:creationId xmlns:a16="http://schemas.microsoft.com/office/drawing/2014/main" id="{32CCA71D-9237-18FC-8CD0-140661CA34A6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00C1E4-BE25-6A4C-67FB-6E669F9BB28E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C17E24-3269-A638-7D48-158D928098F0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A7092F-6485-D8BF-E394-2BFBA66A7A10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454EB8-4E86-39CA-83AE-B2FBB2173689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BAE4AB-044F-9235-9FC0-D236D3888778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545CB27-9420-2C9D-9869-AA944F871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9200" y="2962274"/>
            <a:ext cx="6262687" cy="822326"/>
          </a:xfrm>
        </p:spPr>
        <p:txBody>
          <a:bodyPr/>
          <a:lstStyle>
            <a:lvl1pPr marL="0" indent="0">
              <a:buNone/>
              <a:defRPr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CA"/>
              <a:t>Prénom Nom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CB413FF4-58AF-A61B-0596-68317FA1A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9113" y="4165600"/>
            <a:ext cx="6262687" cy="822326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CA"/>
              <a:t>Fonction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F759A2-43EC-C593-B389-6CEF033266F9}"/>
              </a:ext>
            </a:extLst>
          </p:cNvPr>
          <p:cNvSpPr txBox="1"/>
          <p:nvPr userDrawn="1"/>
        </p:nvSpPr>
        <p:spPr>
          <a:xfrm>
            <a:off x="1789113" y="5283200"/>
            <a:ext cx="6262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>
                <a:solidFill>
                  <a:schemeClr val="tx1"/>
                </a:solidFill>
                <a:latin typeface="+mn-lt"/>
              </a:rPr>
              <a:t>Centre de pédagogie universitaire, Université de Montréal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6ABE592D-FA33-5FE7-6C41-CD5DA30D9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36202" y="2962274"/>
            <a:ext cx="6262687" cy="822326"/>
          </a:xfrm>
        </p:spPr>
        <p:txBody>
          <a:bodyPr/>
          <a:lstStyle>
            <a:lvl1pPr marL="0" indent="0">
              <a:buNone/>
              <a:defRPr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CA"/>
              <a:t>Prénom Nom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231F5CF2-CFCC-8137-7B13-B79E2BA9B9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6115" y="4165600"/>
            <a:ext cx="6262687" cy="822326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CA"/>
              <a:t>Fonction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4FE64408-19C7-62C7-DEAA-0D4724856C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36115" y="5283200"/>
            <a:ext cx="6262687" cy="954088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685800" indent="0">
              <a:buNone/>
              <a:defRPr sz="2800"/>
            </a:lvl2pPr>
            <a:lvl3pPr marL="1371600" indent="0">
              <a:buNone/>
              <a:defRPr sz="2800"/>
            </a:lvl3pPr>
            <a:lvl4pPr marL="2057400" indent="0">
              <a:buNone/>
              <a:defRPr sz="2800"/>
            </a:lvl4pPr>
            <a:lvl5pPr marL="2743200" indent="0">
              <a:buNone/>
              <a:defRPr sz="2800"/>
            </a:lvl5pPr>
          </a:lstStyle>
          <a:p>
            <a:pPr lvl="0"/>
            <a:r>
              <a:rPr lang="fr-CA"/>
              <a:t>Centre de pédagogie universitaire, Université de Montréal</a:t>
            </a:r>
          </a:p>
        </p:txBody>
      </p:sp>
    </p:spTree>
    <p:extLst>
      <p:ext uri="{BB962C8B-B14F-4D97-AF65-F5344CB8AC3E}">
        <p14:creationId xmlns:p14="http://schemas.microsoft.com/office/powerpoint/2010/main" val="1507552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nd blanc">
            <a:extLst>
              <a:ext uri="{FF2B5EF4-FFF2-40B4-BE49-F238E27FC236}">
                <a16:creationId xmlns:a16="http://schemas.microsoft.com/office/drawing/2014/main" id="{EF4AEABC-C1F1-454D-F881-040620D07007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">
            <a:extLst>
              <a:ext uri="{FF2B5EF4-FFF2-40B4-BE49-F238E27FC236}">
                <a16:creationId xmlns:a16="http://schemas.microsoft.com/office/drawing/2014/main" id="{995C0DB5-DA7F-7B93-ACFD-A17EBBE7E70E}"/>
              </a:ext>
            </a:extLst>
          </p:cNvPr>
          <p:cNvSpPr txBox="1"/>
          <p:nvPr userDrawn="1"/>
        </p:nvSpPr>
        <p:spPr>
          <a:xfrm>
            <a:off x="1789200" y="876300"/>
            <a:ext cx="1464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6000" b="1">
                <a:solidFill>
                  <a:schemeClr val="accent1"/>
                </a:solidFill>
                <a:latin typeface="+mj-lt"/>
              </a:rPr>
              <a:t>Une production du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C6038DE-15D8-328C-EA3E-089CCD0CE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957513"/>
            <a:ext cx="7772400" cy="43719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7E8D96D-25D8-CF57-2679-04D459CE0555}"/>
              </a:ext>
            </a:extLst>
          </p:cNvPr>
          <p:cNvSpPr txBox="1"/>
          <p:nvPr userDrawn="1"/>
        </p:nvSpPr>
        <p:spPr>
          <a:xfrm>
            <a:off x="4539600" y="92260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/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301357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Principa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4C056C5-6A9D-4DA0-B2A8-341E8F149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397"/>
            <a:ext cx="18288000" cy="10296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1BB7A0-3A5B-94ED-2E71-7B518277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accent4">
              <a:lumMod val="50000"/>
              <a:alpha val="34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224CE2-0E3D-4126-E270-D4810D316FDA}"/>
              </a:ext>
            </a:extLst>
          </p:cNvPr>
          <p:cNvSpPr/>
          <p:nvPr userDrawn="1"/>
        </p:nvSpPr>
        <p:spPr>
          <a:xfrm>
            <a:off x="0" y="6138071"/>
            <a:ext cx="18288000" cy="4148929"/>
          </a:xfrm>
          <a:prstGeom prst="rect">
            <a:avLst/>
          </a:prstGeom>
          <a:gradFill>
            <a:gsLst>
              <a:gs pos="27000">
                <a:srgbClr val="9F7300">
                  <a:alpha val="50000"/>
                </a:srgbClr>
              </a:gs>
              <a:gs pos="0">
                <a:schemeClr val="accent4">
                  <a:lumMod val="50000"/>
                  <a:alpha val="0"/>
                </a:schemeClr>
              </a:gs>
              <a:gs pos="63000">
                <a:schemeClr val="accent4">
                  <a:lumMod val="50000"/>
                  <a:alpha val="65000"/>
                </a:schemeClr>
              </a:gs>
              <a:gs pos="100000">
                <a:schemeClr val="accent4">
                  <a:lumMod val="5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Rectangles_Titre">
            <a:extLst>
              <a:ext uri="{FF2B5EF4-FFF2-40B4-BE49-F238E27FC236}">
                <a16:creationId xmlns:a16="http://schemas.microsoft.com/office/drawing/2014/main" id="{0F7E46AF-B387-4CF8-8206-F4D99D67325F}"/>
              </a:ext>
            </a:extLst>
          </p:cNvPr>
          <p:cNvGrpSpPr/>
          <p:nvPr userDrawn="1"/>
        </p:nvGrpSpPr>
        <p:grpSpPr>
          <a:xfrm>
            <a:off x="0" y="3219450"/>
            <a:ext cx="15651638" cy="3848100"/>
            <a:chOff x="-47186" y="3219450"/>
            <a:chExt cx="15667826" cy="38481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96AD19-51C4-445F-85EA-4F8C0D4D464F}"/>
                </a:ext>
              </a:extLst>
            </p:cNvPr>
            <p:cNvSpPr/>
            <p:nvPr userDrawn="1"/>
          </p:nvSpPr>
          <p:spPr>
            <a:xfrm>
              <a:off x="15296010" y="3219450"/>
              <a:ext cx="324630" cy="3848100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650AAB-FE8C-4CA2-93E5-2F93CB7B6931}"/>
                </a:ext>
              </a:extLst>
            </p:cNvPr>
            <p:cNvSpPr/>
            <p:nvPr userDrawn="1"/>
          </p:nvSpPr>
          <p:spPr>
            <a:xfrm>
              <a:off x="14772475" y="3219450"/>
              <a:ext cx="523535" cy="38481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4F25CD-F0BA-492E-905A-A6157399F0DE}"/>
                </a:ext>
              </a:extLst>
            </p:cNvPr>
            <p:cNvSpPr/>
            <p:nvPr userDrawn="1"/>
          </p:nvSpPr>
          <p:spPr>
            <a:xfrm>
              <a:off x="14010836" y="3219450"/>
              <a:ext cx="761639" cy="3848100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D7987E-566E-484E-82C5-89F0864C7924}"/>
                </a:ext>
              </a:extLst>
            </p:cNvPr>
            <p:cNvSpPr/>
            <p:nvPr userDrawn="1"/>
          </p:nvSpPr>
          <p:spPr>
            <a:xfrm>
              <a:off x="12934950" y="3219450"/>
              <a:ext cx="1075886" cy="38481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419F30-30AC-4C5F-8481-2294601585CB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7" name="Titre">
            <a:extLst>
              <a:ext uri="{FF2B5EF4-FFF2-40B4-BE49-F238E27FC236}">
                <a16:creationId xmlns:a16="http://schemas.microsoft.com/office/drawing/2014/main" id="{84F02BD5-D6E5-4954-B0C7-70ADE76DD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845" y="4148933"/>
            <a:ext cx="10910278" cy="198913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44F334-DA2A-A6BD-E14C-FF84FC878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5038" y="8309756"/>
            <a:ext cx="2896170" cy="16290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C3E7D4-3049-5880-6F9A-C204AD1C3E66}"/>
              </a:ext>
            </a:extLst>
          </p:cNvPr>
          <p:cNvSpPr txBox="1"/>
          <p:nvPr userDrawn="1"/>
        </p:nvSpPr>
        <p:spPr>
          <a:xfrm>
            <a:off x="1323845" y="9600298"/>
            <a:ext cx="706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/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2480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Principale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4C056C5-6A9D-4DA0-B2A8-341E8F149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397"/>
            <a:ext cx="18288000" cy="10296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1BB7A0-3A5B-94ED-2E71-7B518277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accent6">
              <a:lumMod val="50000"/>
              <a:alpha val="345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224CE2-0E3D-4126-E270-D4810D316FDA}"/>
              </a:ext>
            </a:extLst>
          </p:cNvPr>
          <p:cNvSpPr/>
          <p:nvPr userDrawn="1"/>
        </p:nvSpPr>
        <p:spPr>
          <a:xfrm>
            <a:off x="0" y="4148933"/>
            <a:ext cx="18288000" cy="6138067"/>
          </a:xfrm>
          <a:prstGeom prst="rect">
            <a:avLst/>
          </a:prstGeom>
          <a:gradFill>
            <a:gsLst>
              <a:gs pos="27000">
                <a:schemeClr val="accent6">
                  <a:lumMod val="60000"/>
                  <a:lumOff val="40000"/>
                  <a:alpha val="50000"/>
                </a:schemeClr>
              </a:gs>
              <a:gs pos="0">
                <a:schemeClr val="accent6">
                  <a:lumMod val="50000"/>
                  <a:alpha val="0"/>
                </a:schemeClr>
              </a:gs>
              <a:gs pos="63000">
                <a:schemeClr val="accent6">
                  <a:lumMod val="60000"/>
                  <a:lumOff val="40000"/>
                  <a:alpha val="65000"/>
                </a:schemeClr>
              </a:gs>
              <a:gs pos="99000">
                <a:schemeClr val="accent6">
                  <a:lumMod val="60000"/>
                  <a:lumOff val="4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Rectangles_Titre">
            <a:extLst>
              <a:ext uri="{FF2B5EF4-FFF2-40B4-BE49-F238E27FC236}">
                <a16:creationId xmlns:a16="http://schemas.microsoft.com/office/drawing/2014/main" id="{0F7E46AF-B387-4CF8-8206-F4D99D67325F}"/>
              </a:ext>
            </a:extLst>
          </p:cNvPr>
          <p:cNvGrpSpPr/>
          <p:nvPr userDrawn="1"/>
        </p:nvGrpSpPr>
        <p:grpSpPr>
          <a:xfrm>
            <a:off x="0" y="3219450"/>
            <a:ext cx="15651638" cy="3848100"/>
            <a:chOff x="-47186" y="3219450"/>
            <a:chExt cx="15667826" cy="38481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96AD19-51C4-445F-85EA-4F8C0D4D464F}"/>
                </a:ext>
              </a:extLst>
            </p:cNvPr>
            <p:cNvSpPr/>
            <p:nvPr userDrawn="1"/>
          </p:nvSpPr>
          <p:spPr>
            <a:xfrm>
              <a:off x="15296010" y="3219450"/>
              <a:ext cx="324630" cy="3848100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650AAB-FE8C-4CA2-93E5-2F93CB7B6931}"/>
                </a:ext>
              </a:extLst>
            </p:cNvPr>
            <p:cNvSpPr/>
            <p:nvPr userDrawn="1"/>
          </p:nvSpPr>
          <p:spPr>
            <a:xfrm>
              <a:off x="14772475" y="3219450"/>
              <a:ext cx="523535" cy="38481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4F25CD-F0BA-492E-905A-A6157399F0DE}"/>
                </a:ext>
              </a:extLst>
            </p:cNvPr>
            <p:cNvSpPr/>
            <p:nvPr userDrawn="1"/>
          </p:nvSpPr>
          <p:spPr>
            <a:xfrm>
              <a:off x="14010836" y="3219450"/>
              <a:ext cx="761639" cy="3848100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D7987E-566E-484E-82C5-89F0864C7924}"/>
                </a:ext>
              </a:extLst>
            </p:cNvPr>
            <p:cNvSpPr/>
            <p:nvPr userDrawn="1"/>
          </p:nvSpPr>
          <p:spPr>
            <a:xfrm>
              <a:off x="12934950" y="3219450"/>
              <a:ext cx="1075886" cy="38481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419F30-30AC-4C5F-8481-2294601585CB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7" name="Titre">
            <a:extLst>
              <a:ext uri="{FF2B5EF4-FFF2-40B4-BE49-F238E27FC236}">
                <a16:creationId xmlns:a16="http://schemas.microsoft.com/office/drawing/2014/main" id="{84F02BD5-D6E5-4954-B0C7-70ADE76DD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845" y="4148933"/>
            <a:ext cx="10910278" cy="198913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44F334-DA2A-A6BD-E14C-FF84FC878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5038" y="8309756"/>
            <a:ext cx="2896170" cy="16290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C657196-A0B9-4F87-8044-922ED490C168}"/>
              </a:ext>
            </a:extLst>
          </p:cNvPr>
          <p:cNvSpPr txBox="1"/>
          <p:nvPr userDrawn="1"/>
        </p:nvSpPr>
        <p:spPr>
          <a:xfrm>
            <a:off x="1323845" y="9600298"/>
            <a:ext cx="706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/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223576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Principale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4C056C5-6A9D-4DA0-B2A8-341E8F149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37"/>
                    </a14:imgEffect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grpSp>
        <p:nvGrpSpPr>
          <p:cNvPr id="2" name="Rectangles_Titre">
            <a:extLst>
              <a:ext uri="{FF2B5EF4-FFF2-40B4-BE49-F238E27FC236}">
                <a16:creationId xmlns:a16="http://schemas.microsoft.com/office/drawing/2014/main" id="{248B0505-32DB-BB9B-4996-66293C6C3589}"/>
              </a:ext>
            </a:extLst>
          </p:cNvPr>
          <p:cNvGrpSpPr/>
          <p:nvPr userDrawn="1"/>
        </p:nvGrpSpPr>
        <p:grpSpPr>
          <a:xfrm>
            <a:off x="0" y="3219450"/>
            <a:ext cx="15651638" cy="3848100"/>
            <a:chOff x="-47186" y="3219450"/>
            <a:chExt cx="15667826" cy="3848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954CBC-0EE1-7643-2D47-37FB91150E53}"/>
                </a:ext>
              </a:extLst>
            </p:cNvPr>
            <p:cNvSpPr/>
            <p:nvPr userDrawn="1"/>
          </p:nvSpPr>
          <p:spPr>
            <a:xfrm>
              <a:off x="15296010" y="3219450"/>
              <a:ext cx="324630" cy="3848100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E4EB77-5510-784C-DA72-DCE3CDC0B113}"/>
                </a:ext>
              </a:extLst>
            </p:cNvPr>
            <p:cNvSpPr/>
            <p:nvPr userDrawn="1"/>
          </p:nvSpPr>
          <p:spPr>
            <a:xfrm>
              <a:off x="14772475" y="3219450"/>
              <a:ext cx="523535" cy="38481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23FE1E-F460-15DA-C39F-3DE58C1B495F}"/>
                </a:ext>
              </a:extLst>
            </p:cNvPr>
            <p:cNvSpPr/>
            <p:nvPr userDrawn="1"/>
          </p:nvSpPr>
          <p:spPr>
            <a:xfrm>
              <a:off x="14010836" y="3219450"/>
              <a:ext cx="761639" cy="3848100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80FAD2-6C31-D10A-5FCB-5A50D2562DA4}"/>
                </a:ext>
              </a:extLst>
            </p:cNvPr>
            <p:cNvSpPr/>
            <p:nvPr userDrawn="1"/>
          </p:nvSpPr>
          <p:spPr>
            <a:xfrm>
              <a:off x="12934950" y="3219450"/>
              <a:ext cx="1075886" cy="38481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1EB756-8248-EF9B-5A47-1442317E9262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7" name="Titre">
            <a:extLst>
              <a:ext uri="{FF2B5EF4-FFF2-40B4-BE49-F238E27FC236}">
                <a16:creationId xmlns:a16="http://schemas.microsoft.com/office/drawing/2014/main" id="{84F02BD5-D6E5-4954-B0C7-70ADE76DD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845" y="4148933"/>
            <a:ext cx="10910278" cy="198913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AF4D2A2-95EF-3695-E08E-C5E6129A19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5038" y="8309756"/>
            <a:ext cx="2896170" cy="16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Principale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4C056C5-6A9D-4DA0-B2A8-341E8F149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07"/>
                    </a14:imgEffect>
                    <a14:imgEffect>
                      <a14:saturation sat="66000"/>
                    </a14:imgEffect>
                    <a14:imgEffect>
                      <a14:brightnessContrast bright="-4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Rectangles_Titre">
            <a:extLst>
              <a:ext uri="{FF2B5EF4-FFF2-40B4-BE49-F238E27FC236}">
                <a16:creationId xmlns:a16="http://schemas.microsoft.com/office/drawing/2014/main" id="{D8180339-9E8D-4DBE-E757-CD1DB987E8A0}"/>
              </a:ext>
            </a:extLst>
          </p:cNvPr>
          <p:cNvGrpSpPr/>
          <p:nvPr userDrawn="1"/>
        </p:nvGrpSpPr>
        <p:grpSpPr>
          <a:xfrm>
            <a:off x="0" y="3219450"/>
            <a:ext cx="15651638" cy="3848100"/>
            <a:chOff x="-47186" y="3219450"/>
            <a:chExt cx="15667826" cy="3848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6A99AA-088C-0B70-40A4-E34E2B4C99B5}"/>
                </a:ext>
              </a:extLst>
            </p:cNvPr>
            <p:cNvSpPr/>
            <p:nvPr userDrawn="1"/>
          </p:nvSpPr>
          <p:spPr>
            <a:xfrm>
              <a:off x="15296010" y="3219450"/>
              <a:ext cx="324630" cy="3848100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93D857-5E89-4CF6-5D7A-CC3C81E91E0A}"/>
                </a:ext>
              </a:extLst>
            </p:cNvPr>
            <p:cNvSpPr/>
            <p:nvPr userDrawn="1"/>
          </p:nvSpPr>
          <p:spPr>
            <a:xfrm>
              <a:off x="14772475" y="3219450"/>
              <a:ext cx="523535" cy="38481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763DC6-8F8E-A6FF-9DC4-471F57C1A564}"/>
                </a:ext>
              </a:extLst>
            </p:cNvPr>
            <p:cNvSpPr/>
            <p:nvPr userDrawn="1"/>
          </p:nvSpPr>
          <p:spPr>
            <a:xfrm>
              <a:off x="14010836" y="3219450"/>
              <a:ext cx="761639" cy="3848100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08FA65-1C4C-0361-02C3-5DB6D3707346}"/>
                </a:ext>
              </a:extLst>
            </p:cNvPr>
            <p:cNvSpPr/>
            <p:nvPr userDrawn="1"/>
          </p:nvSpPr>
          <p:spPr>
            <a:xfrm>
              <a:off x="12934950" y="3219450"/>
              <a:ext cx="1075886" cy="38481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587A0F-D643-8812-1F5C-52DE1E097A75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7" name="Titre">
            <a:extLst>
              <a:ext uri="{FF2B5EF4-FFF2-40B4-BE49-F238E27FC236}">
                <a16:creationId xmlns:a16="http://schemas.microsoft.com/office/drawing/2014/main" id="{84F02BD5-D6E5-4954-B0C7-70ADE76DD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845" y="4148933"/>
            <a:ext cx="10910278" cy="198913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  <a:endParaRPr lang="fr-CA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71C53DF6-E7A7-8A1E-5CDA-DF1C486AE3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5038" y="8309756"/>
            <a:ext cx="2896170" cy="16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5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s_Titre">
            <a:extLst>
              <a:ext uri="{FF2B5EF4-FFF2-40B4-BE49-F238E27FC236}">
                <a16:creationId xmlns:a16="http://schemas.microsoft.com/office/drawing/2014/main" id="{2876DFCF-46B5-4D67-B865-4B032F8A97D5}"/>
              </a:ext>
            </a:extLst>
          </p:cNvPr>
          <p:cNvGrpSpPr/>
          <p:nvPr userDrawn="1"/>
        </p:nvGrpSpPr>
        <p:grpSpPr>
          <a:xfrm>
            <a:off x="0" y="8555501"/>
            <a:ext cx="18288000" cy="381000"/>
            <a:chOff x="-47186" y="3219450"/>
            <a:chExt cx="15667826" cy="38481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94B3BA-F3C0-464F-8F4B-E32C67DE8EC4}"/>
                </a:ext>
              </a:extLst>
            </p:cNvPr>
            <p:cNvSpPr/>
            <p:nvPr userDrawn="1"/>
          </p:nvSpPr>
          <p:spPr>
            <a:xfrm>
              <a:off x="15106650" y="3219450"/>
              <a:ext cx="513990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F09B6F-412C-4A89-90BD-3234818141FD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F7FD0C-A388-487B-8CE1-7D378AEF249A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0FD3DD-471B-4A3C-B218-2AC0B7D1F5EA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6DC847-7E72-4636-8C8A-3E33CCA487A5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sp>
        <p:nvSpPr>
          <p:cNvPr id="3" name="Rectangle_bleu">
            <a:extLst>
              <a:ext uri="{FF2B5EF4-FFF2-40B4-BE49-F238E27FC236}">
                <a16:creationId xmlns:a16="http://schemas.microsoft.com/office/drawing/2014/main" id="{10A604AD-548B-41FC-8C5D-A3756053657F}"/>
              </a:ext>
            </a:extLst>
          </p:cNvPr>
          <p:cNvSpPr/>
          <p:nvPr userDrawn="1"/>
        </p:nvSpPr>
        <p:spPr>
          <a:xfrm>
            <a:off x="-135467" y="1847850"/>
            <a:ext cx="18423467" cy="6591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E46C0-92B6-44B7-BD0B-63396B898E48}"/>
              </a:ext>
            </a:extLst>
          </p:cNvPr>
          <p:cNvSpPr/>
          <p:nvPr userDrawn="1"/>
        </p:nvSpPr>
        <p:spPr>
          <a:xfrm>
            <a:off x="1724027" y="1083733"/>
            <a:ext cx="1693334" cy="24681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A860D44-5F42-42DB-8F03-5C44EE261C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4228" y="1751839"/>
            <a:ext cx="1032933" cy="113188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8000">
                <a:solidFill>
                  <a:schemeClr val="bg2"/>
                </a:solidFill>
                <a:effectLst/>
              </a:defRPr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fr-CA"/>
              <a:t>X</a:t>
            </a:r>
          </a:p>
        </p:txBody>
      </p:sp>
      <p:grpSp>
        <p:nvGrpSpPr>
          <p:cNvPr id="19" name="Lignes" hidden="1">
            <a:extLst>
              <a:ext uri="{FF2B5EF4-FFF2-40B4-BE49-F238E27FC236}">
                <a16:creationId xmlns:a16="http://schemas.microsoft.com/office/drawing/2014/main" id="{3DD5F817-4F34-4E90-8CAA-F14A8342E466}"/>
              </a:ext>
            </a:extLst>
          </p:cNvPr>
          <p:cNvGrpSpPr/>
          <p:nvPr userDrawn="1"/>
        </p:nvGrpSpPr>
        <p:grpSpPr>
          <a:xfrm>
            <a:off x="13868399" y="186267"/>
            <a:ext cx="4419601" cy="762002"/>
            <a:chOff x="15307733" y="186267"/>
            <a:chExt cx="2980267" cy="762002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081B099-EA2D-4938-900B-1515CEC7EC58}"/>
                </a:ext>
              </a:extLst>
            </p:cNvPr>
            <p:cNvCxnSpPr/>
            <p:nvPr userDrawn="1"/>
          </p:nvCxnSpPr>
          <p:spPr>
            <a:xfrm>
              <a:off x="15307733" y="186267"/>
              <a:ext cx="298026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8B4A0FD-AE0E-468F-8FE1-874A6EFECA85}"/>
                </a:ext>
              </a:extLst>
            </p:cNvPr>
            <p:cNvCxnSpPr/>
            <p:nvPr userDrawn="1"/>
          </p:nvCxnSpPr>
          <p:spPr>
            <a:xfrm>
              <a:off x="15307733" y="440267"/>
              <a:ext cx="2980267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54C9C8F-9D60-4883-A666-D5D7C25E0C76}"/>
                </a:ext>
              </a:extLst>
            </p:cNvPr>
            <p:cNvCxnSpPr/>
            <p:nvPr userDrawn="1"/>
          </p:nvCxnSpPr>
          <p:spPr>
            <a:xfrm>
              <a:off x="15307733" y="643469"/>
              <a:ext cx="2980267" cy="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C792DDDF-8ACE-4364-8DF2-D085539C9FAE}"/>
                </a:ext>
              </a:extLst>
            </p:cNvPr>
            <p:cNvCxnSpPr/>
            <p:nvPr userDrawn="1"/>
          </p:nvCxnSpPr>
          <p:spPr>
            <a:xfrm>
              <a:off x="15307733" y="812804"/>
              <a:ext cx="2980267" cy="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FDFE673-4C4D-4033-A3B1-08A3202029D8}"/>
                </a:ext>
              </a:extLst>
            </p:cNvPr>
            <p:cNvCxnSpPr/>
            <p:nvPr userDrawn="1"/>
          </p:nvCxnSpPr>
          <p:spPr>
            <a:xfrm>
              <a:off x="15307733" y="948269"/>
              <a:ext cx="2980267" cy="0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" name="Titre">
            <a:extLst>
              <a:ext uri="{FF2B5EF4-FFF2-40B4-BE49-F238E27FC236}">
                <a16:creationId xmlns:a16="http://schemas.microsoft.com/office/drawing/2014/main" id="{305E3ED4-8819-4034-AD32-61ACE4B2E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4027" y="4148933"/>
            <a:ext cx="14839950" cy="1989138"/>
          </a:xfrm>
          <a:prstGeom prst="rect">
            <a:avLst/>
          </a:prstGeom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fr-FR"/>
              <a:t>Titre de sous-section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239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_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C0CEEA6-2489-457F-9B34-95FAA18EEA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87544" y="2962275"/>
            <a:ext cx="14644360" cy="5893858"/>
          </a:xfrm>
          <a:prstGeom prst="rect">
            <a:avLst/>
          </a:prstGeom>
        </p:spPr>
        <p:txBody>
          <a:bodyPr>
            <a:normAutofit/>
          </a:bodyPr>
          <a:lstStyle>
            <a:lvl1pPr marL="742950" indent="-742950">
              <a:lnSpc>
                <a:spcPct val="100000"/>
              </a:lnSpc>
              <a:spcAft>
                <a:spcPts val="600"/>
              </a:spcAft>
              <a:buClr>
                <a:schemeClr val="accent3"/>
              </a:buClr>
              <a:buFont typeface="+mj-lt"/>
              <a:buAutoNum type="arabicPeriod"/>
              <a:defRPr>
                <a:solidFill>
                  <a:schemeClr val="accent1"/>
                </a:solidFill>
              </a:defRPr>
            </a:lvl1pPr>
            <a:lvl2pPr marL="1428750" indent="-7429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8859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3pPr>
            <a:lvl4pPr marL="25717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4pPr>
            <a:lvl5pPr marL="325755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Insérez votre texte</a:t>
            </a:r>
          </a:p>
        </p:txBody>
      </p:sp>
      <p:sp>
        <p:nvSpPr>
          <p:cNvPr id="3" name="Ttire">
            <a:extLst>
              <a:ext uri="{FF2B5EF4-FFF2-40B4-BE49-F238E27FC236}">
                <a16:creationId xmlns:a16="http://schemas.microsoft.com/office/drawing/2014/main" id="{72E86458-BCD3-488D-B673-D95DD1241749}"/>
              </a:ext>
            </a:extLst>
          </p:cNvPr>
          <p:cNvSpPr txBox="1"/>
          <p:nvPr userDrawn="1"/>
        </p:nvSpPr>
        <p:spPr>
          <a:xfrm>
            <a:off x="1787544" y="876300"/>
            <a:ext cx="14644360" cy="104082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6000" b="1">
                <a:solidFill>
                  <a:schemeClr val="accent1"/>
                </a:solidFill>
              </a:rPr>
              <a:t>Plan de la présentation</a:t>
            </a:r>
          </a:p>
        </p:txBody>
      </p:sp>
      <p:grpSp>
        <p:nvGrpSpPr>
          <p:cNvPr id="11" name="Rectangles_Titre" hidden="1">
            <a:extLst>
              <a:ext uri="{FF2B5EF4-FFF2-40B4-BE49-F238E27FC236}">
                <a16:creationId xmlns:a16="http://schemas.microsoft.com/office/drawing/2014/main" id="{0D7C2682-1873-4039-91A0-B6960B25BF82}"/>
              </a:ext>
            </a:extLst>
          </p:cNvPr>
          <p:cNvGrpSpPr/>
          <p:nvPr userDrawn="1"/>
        </p:nvGrpSpPr>
        <p:grpSpPr>
          <a:xfrm flipH="1">
            <a:off x="15971085" y="9292166"/>
            <a:ext cx="2333848" cy="1028700"/>
            <a:chOff x="-47186" y="-3322320"/>
            <a:chExt cx="1999471" cy="103898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141573-567E-4F0B-A293-5EB195D2A57F}"/>
                </a:ext>
              </a:extLst>
            </p:cNvPr>
            <p:cNvSpPr/>
            <p:nvPr userDrawn="1"/>
          </p:nvSpPr>
          <p:spPr>
            <a:xfrm>
              <a:off x="1290516" y="-2054871"/>
              <a:ext cx="380806" cy="52743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1D49C3-846C-4B6D-85A3-6B84508A7E0B}"/>
                </a:ext>
              </a:extLst>
            </p:cNvPr>
            <p:cNvSpPr/>
            <p:nvPr userDrawn="1"/>
          </p:nvSpPr>
          <p:spPr>
            <a:xfrm>
              <a:off x="628749" y="-51435"/>
              <a:ext cx="661768" cy="32708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D6F9CC-25AF-4E05-BE3F-9C6580DD55C2}"/>
                </a:ext>
              </a:extLst>
            </p:cNvPr>
            <p:cNvSpPr/>
            <p:nvPr userDrawn="1"/>
          </p:nvSpPr>
          <p:spPr>
            <a:xfrm>
              <a:off x="-47186" y="-3322320"/>
              <a:ext cx="856889" cy="3270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5FFB9A-71AB-4F18-BE48-00E445F62DA3}"/>
                </a:ext>
              </a:extLst>
            </p:cNvPr>
            <p:cNvSpPr/>
            <p:nvPr userDrawn="1"/>
          </p:nvSpPr>
          <p:spPr>
            <a:xfrm>
              <a:off x="628749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F01EA9-59B7-47ED-B5DC-A7A08B2A6809}"/>
                </a:ext>
              </a:extLst>
            </p:cNvPr>
            <p:cNvSpPr/>
            <p:nvPr userDrawn="1"/>
          </p:nvSpPr>
          <p:spPr>
            <a:xfrm>
              <a:off x="-47186" y="-51435"/>
              <a:ext cx="675935" cy="71189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  <p:grpSp>
        <p:nvGrpSpPr>
          <p:cNvPr id="2" name="Formes" hidden="1">
            <a:extLst>
              <a:ext uri="{FF2B5EF4-FFF2-40B4-BE49-F238E27FC236}">
                <a16:creationId xmlns:a16="http://schemas.microsoft.com/office/drawing/2014/main" id="{BF990CDD-7ADD-48C2-857C-88AEFEF27F50}"/>
              </a:ext>
            </a:extLst>
          </p:cNvPr>
          <p:cNvGrpSpPr/>
          <p:nvPr userDrawn="1"/>
        </p:nvGrpSpPr>
        <p:grpSpPr>
          <a:xfrm>
            <a:off x="-22127" y="0"/>
            <a:ext cx="1809672" cy="1943498"/>
            <a:chOff x="-5194" y="-26377"/>
            <a:chExt cx="1809672" cy="1943498"/>
          </a:xfrm>
        </p:grpSpPr>
        <p:sp>
          <p:nvSpPr>
            <p:cNvPr id="20" name="Forme en L 19">
              <a:extLst>
                <a:ext uri="{FF2B5EF4-FFF2-40B4-BE49-F238E27FC236}">
                  <a16:creationId xmlns:a16="http://schemas.microsoft.com/office/drawing/2014/main" id="{8F9CDE8E-BB46-4842-A879-4C71D344427F}"/>
                </a:ext>
              </a:extLst>
            </p:cNvPr>
            <p:cNvSpPr/>
            <p:nvPr userDrawn="1"/>
          </p:nvSpPr>
          <p:spPr>
            <a:xfrm rot="5400000">
              <a:off x="395074" y="-426645"/>
              <a:ext cx="628645" cy="1429181"/>
            </a:xfrm>
            <a:prstGeom prst="corner">
              <a:avLst>
                <a:gd name="adj1" fmla="val 50000"/>
                <a:gd name="adj2" fmla="val 50376"/>
              </a:avLst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1" name="Forme en L 20">
              <a:extLst>
                <a:ext uri="{FF2B5EF4-FFF2-40B4-BE49-F238E27FC236}">
                  <a16:creationId xmlns:a16="http://schemas.microsoft.com/office/drawing/2014/main" id="{6CC562FF-4917-432E-98C2-0C569E155FA2}"/>
                </a:ext>
              </a:extLst>
            </p:cNvPr>
            <p:cNvSpPr/>
            <p:nvPr userDrawn="1"/>
          </p:nvSpPr>
          <p:spPr>
            <a:xfrm rot="10800000">
              <a:off x="349841" y="329623"/>
              <a:ext cx="546176" cy="814201"/>
            </a:xfrm>
            <a:prstGeom prst="corner">
              <a:avLst>
                <a:gd name="adj1" fmla="val 50000"/>
                <a:gd name="adj2" fmla="val 48097"/>
              </a:avLst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46F95A-A70E-4D11-8DA4-F4E6E9E8549A}"/>
                </a:ext>
              </a:extLst>
            </p:cNvPr>
            <p:cNvSpPr/>
            <p:nvPr userDrawn="1"/>
          </p:nvSpPr>
          <p:spPr>
            <a:xfrm rot="5400000">
              <a:off x="-112841" y="755845"/>
              <a:ext cx="814201" cy="5885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Forme en L 24">
              <a:extLst>
                <a:ext uri="{FF2B5EF4-FFF2-40B4-BE49-F238E27FC236}">
                  <a16:creationId xmlns:a16="http://schemas.microsoft.com/office/drawing/2014/main" id="{29A4D3E8-712E-4BCF-BC73-0E7265BDECB2}"/>
                </a:ext>
              </a:extLst>
            </p:cNvPr>
            <p:cNvSpPr/>
            <p:nvPr userDrawn="1"/>
          </p:nvSpPr>
          <p:spPr>
            <a:xfrm flipH="1">
              <a:off x="938364" y="-4864"/>
              <a:ext cx="866114" cy="676072"/>
            </a:xfrm>
            <a:prstGeom prst="corner">
              <a:avLst>
                <a:gd name="adj1" fmla="val 5047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6" name="Forme en L 25">
              <a:extLst>
                <a:ext uri="{FF2B5EF4-FFF2-40B4-BE49-F238E27FC236}">
                  <a16:creationId xmlns:a16="http://schemas.microsoft.com/office/drawing/2014/main" id="{F415E74A-6E4C-4B48-8B11-FB547D8077B3}"/>
                </a:ext>
              </a:extLst>
            </p:cNvPr>
            <p:cNvSpPr/>
            <p:nvPr userDrawn="1"/>
          </p:nvSpPr>
          <p:spPr>
            <a:xfrm rot="16200000">
              <a:off x="79135" y="1100236"/>
              <a:ext cx="732558" cy="901211"/>
            </a:xfrm>
            <a:prstGeom prst="corner">
              <a:avLst>
                <a:gd name="adj1" fmla="val 36525"/>
                <a:gd name="adj2" fmla="val 57657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4" name="Formes" hidden="1">
            <a:extLst>
              <a:ext uri="{FF2B5EF4-FFF2-40B4-BE49-F238E27FC236}">
                <a16:creationId xmlns:a16="http://schemas.microsoft.com/office/drawing/2014/main" id="{99528E27-EE4C-C431-1E22-D693376B5F24}"/>
              </a:ext>
            </a:extLst>
          </p:cNvPr>
          <p:cNvGrpSpPr/>
          <p:nvPr userDrawn="1"/>
        </p:nvGrpSpPr>
        <p:grpSpPr>
          <a:xfrm flipH="1" flipV="1">
            <a:off x="16495261" y="8403745"/>
            <a:ext cx="1809672" cy="1943498"/>
            <a:chOff x="-5194" y="-26377"/>
            <a:chExt cx="1809672" cy="1943498"/>
          </a:xfrm>
        </p:grpSpPr>
        <p:sp>
          <p:nvSpPr>
            <p:cNvPr id="5" name="Forme en L 4">
              <a:extLst>
                <a:ext uri="{FF2B5EF4-FFF2-40B4-BE49-F238E27FC236}">
                  <a16:creationId xmlns:a16="http://schemas.microsoft.com/office/drawing/2014/main" id="{16AA788A-FA7C-12C4-C21A-E0C20947597F}"/>
                </a:ext>
              </a:extLst>
            </p:cNvPr>
            <p:cNvSpPr/>
            <p:nvPr userDrawn="1"/>
          </p:nvSpPr>
          <p:spPr>
            <a:xfrm rot="5400000">
              <a:off x="395074" y="-426645"/>
              <a:ext cx="628645" cy="1429181"/>
            </a:xfrm>
            <a:prstGeom prst="corner">
              <a:avLst>
                <a:gd name="adj1" fmla="val 50000"/>
                <a:gd name="adj2" fmla="val 50376"/>
              </a:avLst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6" name="Forme en L 5">
              <a:extLst>
                <a:ext uri="{FF2B5EF4-FFF2-40B4-BE49-F238E27FC236}">
                  <a16:creationId xmlns:a16="http://schemas.microsoft.com/office/drawing/2014/main" id="{A84F2F90-575D-0E9D-843F-D0977A614B4B}"/>
                </a:ext>
              </a:extLst>
            </p:cNvPr>
            <p:cNvSpPr/>
            <p:nvPr userDrawn="1"/>
          </p:nvSpPr>
          <p:spPr>
            <a:xfrm rot="10800000">
              <a:off x="349841" y="329623"/>
              <a:ext cx="546176" cy="814201"/>
            </a:xfrm>
            <a:prstGeom prst="corner">
              <a:avLst>
                <a:gd name="adj1" fmla="val 50000"/>
                <a:gd name="adj2" fmla="val 48097"/>
              </a:avLst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866885-EBCE-8DEC-C7D7-A6F62391C00B}"/>
                </a:ext>
              </a:extLst>
            </p:cNvPr>
            <p:cNvSpPr/>
            <p:nvPr userDrawn="1"/>
          </p:nvSpPr>
          <p:spPr>
            <a:xfrm rot="5400000">
              <a:off x="-112841" y="755845"/>
              <a:ext cx="814201" cy="5885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8" name="Forme en L 7">
              <a:extLst>
                <a:ext uri="{FF2B5EF4-FFF2-40B4-BE49-F238E27FC236}">
                  <a16:creationId xmlns:a16="http://schemas.microsoft.com/office/drawing/2014/main" id="{06E531D9-0331-5CC1-F5C0-98B1B31FC622}"/>
                </a:ext>
              </a:extLst>
            </p:cNvPr>
            <p:cNvSpPr/>
            <p:nvPr userDrawn="1"/>
          </p:nvSpPr>
          <p:spPr>
            <a:xfrm flipH="1">
              <a:off x="938364" y="-4864"/>
              <a:ext cx="866114" cy="676072"/>
            </a:xfrm>
            <a:prstGeom prst="corner">
              <a:avLst>
                <a:gd name="adj1" fmla="val 5047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9" name="Forme en L 8">
              <a:extLst>
                <a:ext uri="{FF2B5EF4-FFF2-40B4-BE49-F238E27FC236}">
                  <a16:creationId xmlns:a16="http://schemas.microsoft.com/office/drawing/2014/main" id="{378380D5-18AD-5EDD-FC43-2FB79AD50339}"/>
                </a:ext>
              </a:extLst>
            </p:cNvPr>
            <p:cNvSpPr/>
            <p:nvPr userDrawn="1"/>
          </p:nvSpPr>
          <p:spPr>
            <a:xfrm rot="16200000">
              <a:off x="79135" y="1100236"/>
              <a:ext cx="732558" cy="901211"/>
            </a:xfrm>
            <a:prstGeom prst="corner">
              <a:avLst>
                <a:gd name="adj1" fmla="val 36525"/>
                <a:gd name="adj2" fmla="val 57657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10" name="Rectangles_Titre">
            <a:extLst>
              <a:ext uri="{FF2B5EF4-FFF2-40B4-BE49-F238E27FC236}">
                <a16:creationId xmlns:a16="http://schemas.microsoft.com/office/drawing/2014/main" id="{E2CA0AE1-9130-F8AD-1487-2ED6F07BE615}"/>
              </a:ext>
            </a:extLst>
          </p:cNvPr>
          <p:cNvGrpSpPr/>
          <p:nvPr userDrawn="1"/>
        </p:nvGrpSpPr>
        <p:grpSpPr>
          <a:xfrm>
            <a:off x="-16933" y="9939866"/>
            <a:ext cx="18355732" cy="381000"/>
            <a:chOff x="-47186" y="3219450"/>
            <a:chExt cx="15725854" cy="38481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7D59D8-3994-9961-E182-9AAF1C70FACA}"/>
                </a:ext>
              </a:extLst>
            </p:cNvPr>
            <p:cNvSpPr/>
            <p:nvPr userDrawn="1"/>
          </p:nvSpPr>
          <p:spPr>
            <a:xfrm>
              <a:off x="15106649" y="3219450"/>
              <a:ext cx="572019" cy="384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EDE568-7B9B-6153-5B19-211AE3836461}"/>
                </a:ext>
              </a:extLst>
            </p:cNvPr>
            <p:cNvSpPr/>
            <p:nvPr userDrawn="1"/>
          </p:nvSpPr>
          <p:spPr>
            <a:xfrm>
              <a:off x="14620075" y="3219450"/>
              <a:ext cx="675935" cy="3848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C1E55B-2114-C274-56BA-5D69DFA0A2C9}"/>
                </a:ext>
              </a:extLst>
            </p:cNvPr>
            <p:cNvSpPr/>
            <p:nvPr userDrawn="1"/>
          </p:nvSpPr>
          <p:spPr>
            <a:xfrm>
              <a:off x="13915586" y="3219450"/>
              <a:ext cx="856889" cy="384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528316-BAC0-3460-5077-6B4ABB7DEFB4}"/>
                </a:ext>
              </a:extLst>
            </p:cNvPr>
            <p:cNvSpPr/>
            <p:nvPr userDrawn="1"/>
          </p:nvSpPr>
          <p:spPr>
            <a:xfrm>
              <a:off x="12687300" y="3219450"/>
              <a:ext cx="13235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4700EF-9282-48BB-CDA3-2496F1643120}"/>
                </a:ext>
              </a:extLst>
            </p:cNvPr>
            <p:cNvSpPr/>
            <p:nvPr userDrawn="1"/>
          </p:nvSpPr>
          <p:spPr>
            <a:xfrm>
              <a:off x="-47186" y="3219450"/>
              <a:ext cx="12982136" cy="3848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900"/>
            </a:p>
          </p:txBody>
        </p:sp>
      </p:grpSp>
    </p:spTree>
    <p:extLst>
      <p:ext uri="{BB962C8B-B14F-4D97-AF65-F5344CB8AC3E}">
        <p14:creationId xmlns:p14="http://schemas.microsoft.com/office/powerpoint/2010/main" val="184371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DA332F-645A-58C2-90C0-79F77EDB4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37F44E-1EA8-6390-2CAB-F4709CB9DE4C}"/>
              </a:ext>
            </a:extLst>
          </p:cNvPr>
          <p:cNvSpPr txBox="1"/>
          <p:nvPr userDrawn="1"/>
        </p:nvSpPr>
        <p:spPr>
          <a:xfrm>
            <a:off x="1323845" y="9600298"/>
            <a:ext cx="706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/>
              <a:t>© Université de Montréal 2025</a:t>
            </a:r>
          </a:p>
        </p:txBody>
      </p:sp>
    </p:spTree>
    <p:extLst>
      <p:ext uri="{BB962C8B-B14F-4D97-AF65-F5344CB8AC3E}">
        <p14:creationId xmlns:p14="http://schemas.microsoft.com/office/powerpoint/2010/main" val="69284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83" r:id="rId2"/>
    <p:sldLayoutId id="2147483784" r:id="rId3"/>
    <p:sldLayoutId id="2147483785" r:id="rId4"/>
    <p:sldLayoutId id="2147483781" r:id="rId5"/>
    <p:sldLayoutId id="2147483741" r:id="rId6"/>
    <p:sldLayoutId id="2147483742" r:id="rId7"/>
    <p:sldLayoutId id="2147483670" r:id="rId8"/>
    <p:sldLayoutId id="2147483684" r:id="rId9"/>
    <p:sldLayoutId id="2147483687" r:id="rId10"/>
    <p:sldLayoutId id="2147483688" r:id="rId11"/>
    <p:sldLayoutId id="2147483772" r:id="rId12"/>
    <p:sldLayoutId id="2147483777" r:id="rId13"/>
    <p:sldLayoutId id="2147483697" r:id="rId14"/>
    <p:sldLayoutId id="2147483676" r:id="rId15"/>
    <p:sldLayoutId id="2147483679" r:id="rId16"/>
    <p:sldLayoutId id="2147483779" r:id="rId17"/>
    <p:sldLayoutId id="2147483669" r:id="rId18"/>
    <p:sldLayoutId id="2147483677" r:id="rId19"/>
    <p:sldLayoutId id="2147483690" r:id="rId20"/>
    <p:sldLayoutId id="2147483694" r:id="rId21"/>
    <p:sldLayoutId id="2147483672" r:id="rId22"/>
    <p:sldLayoutId id="2147483680" r:id="rId23"/>
    <p:sldLayoutId id="2147483786" r:id="rId24"/>
    <p:sldLayoutId id="2147483681" r:id="rId25"/>
    <p:sldLayoutId id="2147483787" r:id="rId26"/>
    <p:sldLayoutId id="2147483674" r:id="rId27"/>
    <p:sldLayoutId id="2147483700" r:id="rId28"/>
    <p:sldLayoutId id="2147483698" r:id="rId29"/>
    <p:sldLayoutId id="2147483782" r:id="rId30"/>
    <p:sldLayoutId id="2147483675" r:id="rId31"/>
    <p:sldLayoutId id="2147483682" r:id="rId32"/>
    <p:sldLayoutId id="2147483678" r:id="rId33"/>
    <p:sldLayoutId id="2147483778" r:id="rId34"/>
    <p:sldLayoutId id="2147483692" r:id="rId35"/>
    <p:sldLayoutId id="2147483743" r:id="rId36"/>
    <p:sldLayoutId id="2147483703" r:id="rId3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pu.umontreal.ca/enseignement-apprentissage/enseigner-numerique/ia/utiliser-iag/#guide-personne-formatric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pu.umontreal.ca/enseignement-apprentissage/enseigner-numerique/ia/utiliser-iag/#guide-usages-ia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BA9E3-07BD-95C8-6CF6-863D6552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517" y="3412671"/>
            <a:ext cx="10910278" cy="3461658"/>
          </a:xfrm>
        </p:spPr>
        <p:txBody>
          <a:bodyPr>
            <a:normAutofit fontScale="90000"/>
          </a:bodyPr>
          <a:lstStyle/>
          <a:p>
            <a:r>
              <a:rPr lang="fr-CA" b="1" dirty="0"/>
              <a:t>Utiliser l'IA générative (</a:t>
            </a:r>
            <a:r>
              <a:rPr lang="fr-CA" b="1" dirty="0" err="1"/>
              <a:t>IAg</a:t>
            </a:r>
            <a:r>
              <a:rPr lang="fr-CA" b="1" dirty="0"/>
              <a:t>) pour les tâches pédagogiques en enseignement supérieur</a:t>
            </a:r>
            <a:endParaRPr lang="fr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98E1CA-4CD7-775B-AAB9-244711ED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517" y="8973878"/>
            <a:ext cx="1550711" cy="5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1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72F7262-206D-B8DC-3C6B-E50EAD8BFC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87544" y="2518944"/>
            <a:ext cx="14644800" cy="5615559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14086800" algn="r"/>
              </a:tabLst>
            </a:pPr>
            <a:r>
              <a:rPr lang="fr-FR" dirty="0"/>
              <a:t>En sous-groupe 	 30 minutes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800" dirty="0">
                <a:hlinkClick r:id="rId3"/>
              </a:rPr>
              <a:t>Testez un usage avec la fiche apprenante.</a:t>
            </a:r>
            <a:endParaRPr lang="fr-FR" sz="2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800" dirty="0"/>
              <a:t>Inscrivez vos retours sur </a:t>
            </a:r>
            <a:r>
              <a:rPr lang="fr-FR" sz="2800" dirty="0" err="1"/>
              <a:t>Wooclap</a:t>
            </a:r>
            <a:r>
              <a:rPr lang="fr-FR" sz="2800" dirty="0"/>
              <a:t>.</a:t>
            </a:r>
          </a:p>
          <a:p>
            <a:pPr marL="0" indent="0">
              <a:buNone/>
              <a:tabLst>
                <a:tab pos="14133600" algn="r"/>
              </a:tabLst>
            </a:pPr>
            <a:endParaRPr lang="fr-FR" dirty="0"/>
          </a:p>
          <a:p>
            <a:pPr marL="0" indent="0">
              <a:buNone/>
              <a:tabLst>
                <a:tab pos="14133600" algn="r"/>
              </a:tabLst>
            </a:pPr>
            <a:r>
              <a:rPr lang="fr-FR" dirty="0"/>
              <a:t>En plénière	25 minutes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/>
              <a:t>Présentez les avantages et limites identifiés pour votre équipe.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33983AD-FDB3-DA64-AE55-956B20E11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Atelier de tests d’usages</a:t>
            </a:r>
          </a:p>
        </p:txBody>
      </p:sp>
      <p:pic>
        <p:nvPicPr>
          <p:cNvPr id="7" name="Graphique 6" descr="Chronomètre avec un remplissage uni">
            <a:extLst>
              <a:ext uri="{FF2B5EF4-FFF2-40B4-BE49-F238E27FC236}">
                <a16:creationId xmlns:a16="http://schemas.microsoft.com/office/drawing/2014/main" id="{026EBDB0-77AE-40A9-03A4-644D4BCC6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11427" y="2414791"/>
            <a:ext cx="914400" cy="914400"/>
          </a:xfrm>
          <a:prstGeom prst="rect">
            <a:avLst/>
          </a:prstGeom>
        </p:spPr>
      </p:pic>
      <p:pic>
        <p:nvPicPr>
          <p:cNvPr id="8" name="Graphique 7" descr="Chronomètre avec un remplissage uni">
            <a:extLst>
              <a:ext uri="{FF2B5EF4-FFF2-40B4-BE49-F238E27FC236}">
                <a16:creationId xmlns:a16="http://schemas.microsoft.com/office/drawing/2014/main" id="{A6046429-A47B-AE52-2A0A-4DC2A013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11427" y="51195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Complément 1">
                <a:extLst>
                  <a:ext uri="{FF2B5EF4-FFF2-40B4-BE49-F238E27FC236}">
                    <a16:creationId xmlns:a16="http://schemas.microsoft.com/office/drawing/2014/main" id="{27D0A780-9E8B-FC52-E901-D442BE4033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8071131"/>
                  </p:ext>
                </p:extLst>
              </p:nvPr>
            </p:nvGraphicFramePr>
            <p:xfrm>
              <a:off x="0" y="0"/>
              <a:ext cx="18288000" cy="994867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Complément 1">
                <a:extLst>
                  <a:ext uri="{FF2B5EF4-FFF2-40B4-BE49-F238E27FC236}">
                    <a16:creationId xmlns:a16="http://schemas.microsoft.com/office/drawing/2014/main" id="{27D0A780-9E8B-FC52-E901-D442BE4033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8288000" cy="99486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745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FC9A4-E3C9-4595-55ED-104F22E69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5DD908C-A017-A946-8B5F-52B0F37DF2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CA" dirty="0"/>
              <a:t>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815F60E-338A-E7E7-48CE-496FACDB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Échanges autour des usages du guide</a:t>
            </a:r>
          </a:p>
        </p:txBody>
      </p:sp>
    </p:spTree>
    <p:extLst>
      <p:ext uri="{BB962C8B-B14F-4D97-AF65-F5344CB8AC3E}">
        <p14:creationId xmlns:p14="http://schemas.microsoft.com/office/powerpoint/2010/main" val="158523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31FF811-6F0F-7049-4557-AD05A6EA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Présentation des usages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D4635C-CC00-49C6-D9B5-22BB8F4F1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72" y="2360823"/>
            <a:ext cx="16015855" cy="68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1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66DF5-6233-3F00-895C-A38D6B2FD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007C38D-2C65-B470-A749-49C82F29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Échange sur les usages du guide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DCE32D-A82B-98A2-B4D3-1F8DB39F9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629216"/>
              </p:ext>
            </p:extLst>
          </p:nvPr>
        </p:nvGraphicFramePr>
        <p:xfrm>
          <a:off x="1787544" y="2330695"/>
          <a:ext cx="14462518" cy="451424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4462518">
                  <a:extLst>
                    <a:ext uri="{9D8B030D-6E8A-4147-A177-3AD203B41FA5}">
                      <a16:colId xmlns:a16="http://schemas.microsoft.com/office/drawing/2014/main" val="1166394200"/>
                    </a:ext>
                  </a:extLst>
                </a:gridCol>
              </a:tblGrid>
              <a:tr h="1041023">
                <a:tc>
                  <a:txBody>
                    <a:bodyPr/>
                    <a:lstStyle/>
                    <a:p>
                      <a:pPr algn="ctr"/>
                      <a:r>
                        <a:rPr lang="fr-CA" sz="3600" dirty="0">
                          <a:solidFill>
                            <a:schemeClr val="bg1"/>
                          </a:solidFill>
                        </a:rPr>
                        <a:t>Planification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6771693"/>
                  </a:ext>
                </a:extLst>
              </a:tr>
              <a:tr h="694644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Rédiger des objectifs d’apprentissage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92483"/>
                  </a:ext>
                </a:extLst>
              </a:tr>
              <a:tr h="694644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Situer son cours dans le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37959"/>
                  </a:ext>
                </a:extLst>
              </a:tr>
              <a:tr h="694644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Adapter son cours à son public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926472"/>
                  </a:ext>
                </a:extLst>
              </a:tr>
              <a:tr h="694644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Planifier des activités d’apprentissage actif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870292"/>
                  </a:ext>
                </a:extLst>
              </a:tr>
              <a:tr h="694644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Élaborer un plan de cours 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3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848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E0620-F564-B697-D8CF-A78D7D50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1ADCF7-58EA-E3E3-F39C-A82430DE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Échange sur les usages du guide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2AA8BC8-8C82-FF24-7748-B800E1533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678409"/>
              </p:ext>
            </p:extLst>
          </p:nvPr>
        </p:nvGraphicFramePr>
        <p:xfrm>
          <a:off x="1787544" y="2403332"/>
          <a:ext cx="14559114" cy="63680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953535">
                  <a:extLst>
                    <a:ext uri="{9D8B030D-6E8A-4147-A177-3AD203B41FA5}">
                      <a16:colId xmlns:a16="http://schemas.microsoft.com/office/drawing/2014/main" val="1237722084"/>
                    </a:ext>
                  </a:extLst>
                </a:gridCol>
                <a:gridCol w="7605579">
                  <a:extLst>
                    <a:ext uri="{9D8B030D-6E8A-4147-A177-3AD203B41FA5}">
                      <a16:colId xmlns:a16="http://schemas.microsoft.com/office/drawing/2014/main" val="922034720"/>
                    </a:ext>
                  </a:extLst>
                </a:gridCol>
              </a:tblGrid>
              <a:tr h="790244">
                <a:tc gridSpan="2">
                  <a:txBody>
                    <a:bodyPr/>
                    <a:lstStyle/>
                    <a:p>
                      <a:pPr algn="ctr"/>
                      <a:r>
                        <a:rPr lang="fr-CA" sz="3600" dirty="0">
                          <a:solidFill>
                            <a:srgbClr val="0B113A"/>
                          </a:solidFill>
                        </a:rPr>
                        <a:t>Conception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765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Mettre en place une évaluation diagnostique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Illustrer ses ressources d’enseignement et d’apprentissage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464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Concevoir des questions d’examen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Concevoir des formats de ressources d’apprentissage engageants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02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Concevoir des simulations professionnelles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Produire un scénarimage pour clarifier ses attentes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26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Produire des études de cas spécialisées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Produire des vidéos pédagogiques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1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Illustrer son propos pédagogique avec du contenu fictif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Améliorer la qualité d’une ressource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46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Concevoir des activités interactives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Rendre ses ressources plus inclusives et accessibles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647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Produire des présentations visuelles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157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1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66DF5-6233-3F00-895C-A38D6B2FD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007C38D-2C65-B470-A749-49C82F29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Échange sur les usages du guide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DCE32D-A82B-98A2-B4D3-1F8DB39F9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892177"/>
              </p:ext>
            </p:extLst>
          </p:nvPr>
        </p:nvGraphicFramePr>
        <p:xfrm>
          <a:off x="1787544" y="2330696"/>
          <a:ext cx="14462518" cy="427413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4462518">
                  <a:extLst>
                    <a:ext uri="{9D8B030D-6E8A-4147-A177-3AD203B41FA5}">
                      <a16:colId xmlns:a16="http://schemas.microsoft.com/office/drawing/2014/main" val="1166394200"/>
                    </a:ext>
                  </a:extLst>
                </a:gridCol>
              </a:tblGrid>
              <a:tr h="753698">
                <a:tc>
                  <a:txBody>
                    <a:bodyPr/>
                    <a:lstStyle/>
                    <a:p>
                      <a:pPr algn="ctr"/>
                      <a:r>
                        <a:rPr lang="fr-CA" sz="3600" dirty="0">
                          <a:solidFill>
                            <a:schemeClr val="tx1"/>
                          </a:solidFill>
                        </a:rPr>
                        <a:t>Intervention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677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Développer l’esprit critique et une littératie de l’</a:t>
                      </a:r>
                      <a:r>
                        <a:rPr lang="fr-CA" dirty="0" err="1"/>
                        <a:t>IAg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9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Favoriser la rétention des concepts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3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Développer les compétences professionnelles et interpersonnelles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92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Développer les compétences langagières et culturelles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87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Développer les compétences réflexives et argumentatives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310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Proposer du tutorat de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97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Répondre aux questionnements non disciplinaires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041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99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66DF5-6233-3F00-895C-A38D6B2FD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007C38D-2C65-B470-A749-49C82F29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Échange sur les usages du guide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DCE32D-A82B-98A2-B4D3-1F8DB39F9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469644"/>
              </p:ext>
            </p:extLst>
          </p:nvPr>
        </p:nvGraphicFramePr>
        <p:xfrm>
          <a:off x="1787544" y="2330696"/>
          <a:ext cx="14462518" cy="276537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4462518">
                  <a:extLst>
                    <a:ext uri="{9D8B030D-6E8A-4147-A177-3AD203B41FA5}">
                      <a16:colId xmlns:a16="http://schemas.microsoft.com/office/drawing/2014/main" val="1166394200"/>
                    </a:ext>
                  </a:extLst>
                </a:gridCol>
              </a:tblGrid>
              <a:tr h="753698">
                <a:tc>
                  <a:txBody>
                    <a:bodyPr/>
                    <a:lstStyle/>
                    <a:p>
                      <a:pPr algn="ctr"/>
                      <a:r>
                        <a:rPr lang="fr-CA" sz="3600" dirty="0">
                          <a:solidFill>
                            <a:schemeClr val="bg1"/>
                          </a:solidFill>
                        </a:rPr>
                        <a:t>Évaluation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677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Créer une grille d’évaluation à échelle descriptive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9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Corriger des travaux à réponse ouverte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3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Formuler des rétroactions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92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Rédiger des rapports d’évaluation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870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88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0BCEAAC-6328-F1B3-ED6B-7DA9B772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73F0169-44F7-C133-EF50-379556CB5C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7657" y="1836001"/>
            <a:ext cx="14644687" cy="830997"/>
          </a:xfrm>
        </p:spPr>
        <p:txBody>
          <a:bodyPr/>
          <a:lstStyle/>
          <a:p>
            <a:r>
              <a:rPr lang="fr-CA" sz="4800" b="1" dirty="0"/>
              <a:t>Pour découvrir tous les usages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7612DB-595B-76DC-48FB-4CBE26081038}"/>
              </a:ext>
            </a:extLst>
          </p:cNvPr>
          <p:cNvSpPr txBox="1"/>
          <p:nvPr/>
        </p:nvSpPr>
        <p:spPr>
          <a:xfrm>
            <a:off x="498764" y="4020207"/>
            <a:ext cx="10211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4400" dirty="0">
                <a:hlinkClick r:id="rId3"/>
              </a:rPr>
              <a:t>Guide d’usages de </a:t>
            </a:r>
          </a:p>
          <a:p>
            <a:pPr algn="r"/>
            <a:r>
              <a:rPr lang="fr-CA" sz="4400" dirty="0">
                <a:hlinkClick r:id="rId3"/>
              </a:rPr>
              <a:t>l’intelligence artificielle générative (</a:t>
            </a:r>
            <a:r>
              <a:rPr lang="fr-CA" sz="4400" dirty="0" err="1">
                <a:hlinkClick r:id="rId3"/>
              </a:rPr>
              <a:t>IAg</a:t>
            </a:r>
            <a:r>
              <a:rPr lang="fr-CA" sz="4400" dirty="0">
                <a:hlinkClick r:id="rId3"/>
              </a:rPr>
              <a:t>) </a:t>
            </a:r>
          </a:p>
          <a:p>
            <a:pPr algn="r"/>
            <a:r>
              <a:rPr lang="fr-CA" sz="4400" dirty="0">
                <a:solidFill>
                  <a:srgbClr val="000000"/>
                </a:solidFill>
                <a:hlinkClick r:id="rId3"/>
              </a:rPr>
              <a:t>pour des tâches pédagogiques en enseignement supérieur</a:t>
            </a:r>
            <a:endParaRPr lang="fr-CA" sz="4400" dirty="0">
              <a:solidFill>
                <a:srgbClr val="000000"/>
              </a:solidFill>
            </a:endParaRPr>
          </a:p>
        </p:txBody>
      </p:sp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70FD42E5-83E5-59B9-3AB9-3247CDD058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9314" y="2795703"/>
            <a:ext cx="4774726" cy="61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D6B5610-1358-67A4-8252-B71271629F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Marie Seye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0CB9F5-F28A-3C7D-0802-4D02BF5A78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Conseillère </a:t>
            </a:r>
            <a:r>
              <a:rPr lang="fr-FR" dirty="0" err="1"/>
              <a:t>technopédagogique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7AD83C-899E-03B3-3A9E-927F9AC8D9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/>
              <a:t>Gabrielle Girard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26DEA9-7A68-AA93-5A58-62BB279B03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3300" dirty="0"/>
              <a:t>Conseillère pédagogique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7CF105A-8808-1B61-D952-E619C65BBF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28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29173A8-4C1D-13BB-CF46-791FB53BF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228" y="1679944"/>
            <a:ext cx="1032933" cy="1828799"/>
          </a:xfrm>
        </p:spPr>
        <p:txBody>
          <a:bodyPr>
            <a:normAutofit/>
          </a:bodyPr>
          <a:lstStyle/>
          <a:p>
            <a:r>
              <a:rPr lang="fr-CA" sz="9600" dirty="0"/>
              <a:t>1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0EEEFFC-E5B6-BDC7-C61B-11D60B03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17723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58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Complément 1">
                <a:extLst>
                  <a:ext uri="{FF2B5EF4-FFF2-40B4-BE49-F238E27FC236}">
                    <a16:creationId xmlns:a16="http://schemas.microsoft.com/office/drawing/2014/main" id="{4AB6819D-07CB-1CEE-2AC8-A4ACFBB271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2913511"/>
                  </p:ext>
                </p:extLst>
              </p:nvPr>
            </p:nvGraphicFramePr>
            <p:xfrm>
              <a:off x="0" y="-1"/>
              <a:ext cx="18288000" cy="992392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Complément 1">
                <a:extLst>
                  <a:ext uri="{FF2B5EF4-FFF2-40B4-BE49-F238E27FC236}">
                    <a16:creationId xmlns:a16="http://schemas.microsoft.com/office/drawing/2014/main" id="{4AB6819D-07CB-1CEE-2AC8-A4ACFBB271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0" y="-1"/>
                <a:ext cx="18288000" cy="99239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99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161E8EF-9B92-F541-5292-4B58102C46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À la fin de cette formation, les personnes œuvrant en enseignement supérieur pourront : </a:t>
            </a:r>
          </a:p>
          <a:p>
            <a:pPr lvl="0"/>
            <a:r>
              <a:rPr lang="fr-CA" b="1" dirty="0"/>
              <a:t>Identifier</a:t>
            </a:r>
            <a:r>
              <a:rPr lang="fr-CA" dirty="0"/>
              <a:t> des contextes d’application pour différents usages</a:t>
            </a:r>
          </a:p>
          <a:p>
            <a:r>
              <a:rPr lang="fr-CA" b="1" dirty="0"/>
              <a:t>Reproduire </a:t>
            </a:r>
            <a:r>
              <a:rPr lang="fr-CA" dirty="0"/>
              <a:t>un usage de l’</a:t>
            </a:r>
            <a:r>
              <a:rPr lang="fr-CA" dirty="0" err="1"/>
              <a:t>IAg</a:t>
            </a:r>
            <a:r>
              <a:rPr lang="fr-CA" dirty="0"/>
              <a:t> dans leur pratique pédagogique</a:t>
            </a:r>
          </a:p>
        </p:txBody>
      </p:sp>
    </p:spTree>
    <p:extLst>
      <p:ext uri="{BB962C8B-B14F-4D97-AF65-F5344CB8AC3E}">
        <p14:creationId xmlns:p14="http://schemas.microsoft.com/office/powerpoint/2010/main" val="2057126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9EAE7D8-E20F-A285-5FA0-50DEFF77AF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  <a:p>
            <a:r>
              <a:rPr lang="fr-FR" dirty="0"/>
              <a:t>Atelier de tests d’usages et retours</a:t>
            </a:r>
          </a:p>
          <a:p>
            <a:r>
              <a:rPr lang="fr-CA" dirty="0"/>
              <a:t>Échanges autour des usages du guide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369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CD10F08-1E06-091B-D676-8FFB79AA9AB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954" y="2737785"/>
            <a:ext cx="10380092" cy="6672916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9EF193B-F151-CB95-418A-ED3BD358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du Guide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743431-1965-AEBE-D2E6-390ACAC415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Exemple de fiche d’usage</a:t>
            </a:r>
          </a:p>
        </p:txBody>
      </p:sp>
    </p:spTree>
    <p:extLst>
      <p:ext uri="{BB962C8B-B14F-4D97-AF65-F5344CB8AC3E}">
        <p14:creationId xmlns:p14="http://schemas.microsoft.com/office/powerpoint/2010/main" val="340544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692828-120B-4CCE-7163-47E04C3C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Démarche d’intégration des usages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572636-CDED-56EA-6B7B-A8B9BD682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4" y="1914230"/>
            <a:ext cx="14644799" cy="67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Complément 1">
                <a:extLst>
                  <a:ext uri="{FF2B5EF4-FFF2-40B4-BE49-F238E27FC236}">
                    <a16:creationId xmlns:a16="http://schemas.microsoft.com/office/drawing/2014/main" id="{2FC21E29-7C97-117C-6581-76761F1812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2329588"/>
                  </p:ext>
                </p:extLst>
              </p:nvPr>
            </p:nvGraphicFramePr>
            <p:xfrm>
              <a:off x="0" y="0"/>
              <a:ext cx="18288000" cy="995082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Complément 1">
                <a:extLst>
                  <a:ext uri="{FF2B5EF4-FFF2-40B4-BE49-F238E27FC236}">
                    <a16:creationId xmlns:a16="http://schemas.microsoft.com/office/drawing/2014/main" id="{2FC21E29-7C97-117C-6581-76761F1812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8288000" cy="99508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690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41275BA-0B4E-6B34-B835-3105E3952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228" y="1730574"/>
            <a:ext cx="1032933" cy="1131888"/>
          </a:xfrm>
        </p:spPr>
        <p:txBody>
          <a:bodyPr>
            <a:noAutofit/>
          </a:bodyPr>
          <a:lstStyle/>
          <a:p>
            <a:r>
              <a:rPr lang="fr-CA" sz="9600" dirty="0"/>
              <a:t>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579D78B-ECB0-586C-55E9-9FFC9F4F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Atelier de tests d’usages</a:t>
            </a:r>
          </a:p>
        </p:txBody>
      </p:sp>
    </p:spTree>
    <p:extLst>
      <p:ext uri="{BB962C8B-B14F-4D97-AF65-F5344CB8AC3E}">
        <p14:creationId xmlns:p14="http://schemas.microsoft.com/office/powerpoint/2010/main" val="280361917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_Office_UdeM_2022">
  <a:themeElements>
    <a:clrScheme name="UdeM-Officiel">
      <a:dk1>
        <a:srgbClr val="0B113A"/>
      </a:dk1>
      <a:lt1>
        <a:srgbClr val="FFFFFF"/>
      </a:lt1>
      <a:dk2>
        <a:srgbClr val="024244"/>
      </a:dk2>
      <a:lt2>
        <a:srgbClr val="E6EFF7"/>
      </a:lt2>
      <a:accent1>
        <a:srgbClr val="0B113A"/>
      </a:accent1>
      <a:accent2>
        <a:srgbClr val="006BB6"/>
      </a:accent2>
      <a:accent3>
        <a:srgbClr val="F04E24"/>
      </a:accent3>
      <a:accent4>
        <a:srgbClr val="FFCA40"/>
      </a:accent4>
      <a:accent5>
        <a:srgbClr val="FEE1DE"/>
      </a:accent5>
      <a:accent6>
        <a:srgbClr val="52B78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rgbClr val="9BA785"/>
            </a:solidFill>
            <a:latin typeface="Gotham HTF Medium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4" id="{48D39BB1-FC2F-4A41-925F-30BBDC4F8E9E}" vid="{EB6C0245-026E-6941-A663-D6382E77E86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DB17A83-6195-7A44-B2E0-B35AC05DC8DB}">
  <we:reference id="4b785c87-866c-4bad-85d8-5d1ae467ac9a" version="3.3.0.0" store="EXCatalog" storeType="EXCatalog"/>
  <we:alternateReferences>
    <we:reference id="WA104381909" version="3.3.0.0" store="fr-CA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D2EC4E8-CE77-944F-931F-15AF39E111AE}">
  <we:reference id="71a1a0ed-6cd0-4a6e-ad2d-015b8a8b43cb" version="1.0.0.10" store="EXCatalog" storeType="EXCatalog"/>
  <we:alternateReferences>
    <we:reference id="WA104381682" version="1.0.0.10" store="fr-CA" storeType="OMEX"/>
  </we:alternateReferences>
  <we:properties>
    <we:property name="addinSlideId" value="&quot;succeeded&quot;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09F5B355-21C2-E641-9EA4-3C9A9B81751D}">
  <we:reference id="71a1a0ed-6cd0-4a6e-ad2d-015b8a8b43cb" version="1.0.0.10" store="EXCatalog" storeType="EXCatalog"/>
  <we:alternateReferences>
    <we:reference id="WA104381682" version="1.0.0.10" store="fr-CA" storeType="OMEX"/>
  </we:alternateReferences>
  <we:properties>
    <we:property name="addinSlideId" value="&quot;succeeded&quot;"/>
  </we:properties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BB12E9F-A8D7-494C-B0C3-BAF7E29F3F82}">
  <we:reference id="71a1a0ed-6cd0-4a6e-ad2d-015b8a8b43cb" version="1.0.0.10" store="EXCatalog" storeType="EXCatalog"/>
  <we:alternateReferences>
    <we:reference id="WA104381682" version="1.0.0.10" store="fr-CA" storeType="OMEX"/>
  </we:alternateReferences>
  <we:properties>
    <we:property name="addinSlideId" value="&quot;succeeded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bcfc93-a79a-4893-a809-336766245c62" xsi:nil="true"/>
    <lcf76f155ced4ddcb4097134ff3c332f xmlns="adefb321-2d15-4535-bdc1-3e55a7f2ed2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7E60B23E48F64E92FB9DA0D3C7D004" ma:contentTypeVersion="16" ma:contentTypeDescription="Crée un document." ma:contentTypeScope="" ma:versionID="366ee61106a371a846ac78446c897815">
  <xsd:schema xmlns:xsd="http://www.w3.org/2001/XMLSchema" xmlns:xs="http://www.w3.org/2001/XMLSchema" xmlns:p="http://schemas.microsoft.com/office/2006/metadata/properties" xmlns:ns2="adefb321-2d15-4535-bdc1-3e55a7f2ed2a" xmlns:ns3="d4bcfc93-a79a-4893-a809-336766245c62" targetNamespace="http://schemas.microsoft.com/office/2006/metadata/properties" ma:root="true" ma:fieldsID="fd77aceac1756785d099128e668bc107" ns2:_="" ns3:_="">
    <xsd:import namespace="adefb321-2d15-4535-bdc1-3e55a7f2ed2a"/>
    <xsd:import namespace="d4bcfc93-a79a-4893-a809-336766245c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efb321-2d15-4535-bdc1-3e55a7f2ed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9954b022-e60c-4520-b4e3-cc3d5e4f16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cfc93-a79a-4893-a809-336766245c6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7ec5bbd-84a5-4b3e-af68-7951701e65d1}" ma:internalName="TaxCatchAll" ma:showField="CatchAllData" ma:web="d4bcfc93-a79a-4893-a809-336766245c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EFF8DE-F642-40AD-B4C4-E7D21E997744}">
  <ds:schemaRefs>
    <ds:schemaRef ds:uri="http://schemas.microsoft.com/office/2006/metadata/properties"/>
    <ds:schemaRef ds:uri="http://purl.org/dc/elements/1.1/"/>
    <ds:schemaRef ds:uri="http://purl.org/dc/dcmitype/"/>
    <ds:schemaRef ds:uri="d4bcfc93-a79a-4893-a809-336766245c62"/>
    <ds:schemaRef ds:uri="adefb321-2d15-4535-bdc1-3e55a7f2ed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FA685FD-492F-4215-8EE2-68CC961DC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efb321-2d15-4535-bdc1-3e55a7f2ed2a"/>
    <ds:schemaRef ds:uri="d4bcfc93-a79a-4893-a809-336766245c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264DF9-D65B-40C8-837B-41084CC6ED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Theme_Office_UdeM_2022</Template>
  <TotalTime>8182</TotalTime>
  <Words>1663</Words>
  <Application>Microsoft Macintosh PowerPoint</Application>
  <PresentationFormat>Personnalisé</PresentationFormat>
  <Paragraphs>166</Paragraphs>
  <Slides>20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Arial</vt:lpstr>
      <vt:lpstr>Calibri</vt:lpstr>
      <vt:lpstr>Theme_Office_UdeM_2022</vt:lpstr>
      <vt:lpstr>Utiliser l'IA générative (IAg) pour les tâches pédagogiques en enseignement supérieur</vt:lpstr>
      <vt:lpstr>Introduction</vt:lpstr>
      <vt:lpstr>Présentation PowerPoint</vt:lpstr>
      <vt:lpstr>Présentation PowerPoint</vt:lpstr>
      <vt:lpstr>Présentation PowerPoint</vt:lpstr>
      <vt:lpstr>Présentation du Guide</vt:lpstr>
      <vt:lpstr>Démarche d’intégration des usages</vt:lpstr>
      <vt:lpstr>Présentation PowerPoint</vt:lpstr>
      <vt:lpstr>Atelier de tests d’usages</vt:lpstr>
      <vt:lpstr>Atelier de tests d’usages</vt:lpstr>
      <vt:lpstr>Présentation PowerPoint</vt:lpstr>
      <vt:lpstr>Échanges autour des usages du guide</vt:lpstr>
      <vt:lpstr>Présentation des usages</vt:lpstr>
      <vt:lpstr>Échange sur les usages du guide</vt:lpstr>
      <vt:lpstr>Échange sur les usages du guide</vt:lpstr>
      <vt:lpstr>Échange sur les usages du guide</vt:lpstr>
      <vt:lpstr>Échange sur les usages du guide</vt:lpstr>
      <vt:lpstr>Conclusion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Utiliser l'IA générative (IAg) pour les tâches pédagogiques en enseignement supérieur</dc:title>
  <dc:subject/>
  <dc:creator>Centre de pédagogie universitaire | Université de Montréal</dc:creator>
  <cp:keywords/>
  <dc:description/>
  <cp:lastModifiedBy>Cedric Joyal</cp:lastModifiedBy>
  <cp:revision>5</cp:revision>
  <dcterms:created xsi:type="dcterms:W3CDTF">2025-06-02T19:52:32Z</dcterms:created>
  <dcterms:modified xsi:type="dcterms:W3CDTF">2025-06-25T16:28:01Z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ExtendedDescription">
    <vt:lpwstr>&lt;div class="ExternalClass05E001811ED541B0A5F1A12D7176774F"&gt;Gabarit PowerPoint servant à la conception de présentation du CPU.&lt;/div&gt;</vt:lpwstr>
  </property>
  <property fmtid="{D5CDD505-2E9C-101B-9397-08002B2CF9AE}" pid="3" name="MediaServiceImageTags">
    <vt:lpwstr/>
  </property>
  <property fmtid="{D5CDD505-2E9C-101B-9397-08002B2CF9AE}" pid="4" name="ContentTypeId">
    <vt:lpwstr>0x0101001F7E60B23E48F64E92FB9DA0D3C7D004</vt:lpwstr>
  </property>
</Properties>
</file>